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58" r:id="rId4"/>
    <p:sldId id="260" r:id="rId5"/>
    <p:sldId id="259" r:id="rId6"/>
    <p:sldId id="279" r:id="rId7"/>
    <p:sldId id="261" r:id="rId8"/>
    <p:sldId id="262" r:id="rId9"/>
    <p:sldId id="263" r:id="rId10"/>
    <p:sldId id="284" r:id="rId11"/>
    <p:sldId id="273" r:id="rId12"/>
    <p:sldId id="292" r:id="rId13"/>
    <p:sldId id="286" r:id="rId14"/>
    <p:sldId id="264" r:id="rId15"/>
    <p:sldId id="265" r:id="rId16"/>
    <p:sldId id="266" r:id="rId17"/>
    <p:sldId id="267" r:id="rId18"/>
    <p:sldId id="268" r:id="rId19"/>
    <p:sldId id="288" r:id="rId20"/>
    <p:sldId id="269" r:id="rId21"/>
    <p:sldId id="270" r:id="rId22"/>
    <p:sldId id="271" r:id="rId23"/>
    <p:sldId id="272" r:id="rId24"/>
    <p:sldId id="274" r:id="rId25"/>
    <p:sldId id="275" r:id="rId26"/>
    <p:sldId id="276" r:id="rId27"/>
    <p:sldId id="278" r:id="rId28"/>
    <p:sldId id="289" r:id="rId29"/>
    <p:sldId id="277" r:id="rId30"/>
    <p:sldId id="281" r:id="rId31"/>
    <p:sldId id="290" r:id="rId32"/>
    <p:sldId id="282" r:id="rId33"/>
    <p:sldId id="285" r:id="rId34"/>
    <p:sldId id="283" r:id="rId35"/>
    <p:sldId id="287" r:id="rId36"/>
    <p:sldId id="293" r:id="rId37"/>
    <p:sldId id="294" r:id="rId38"/>
    <p:sldId id="295" r:id="rId39"/>
    <p:sldId id="296" r:id="rId40"/>
    <p:sldId id="297" r:id="rId41"/>
    <p:sldId id="298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440" y="-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1FE-28C8-4994-B385-78FE87619FBC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97803-C4C5-445A-B064-F764E3AA6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058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1FE-28C8-4994-B385-78FE87619FBC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97803-C4C5-445A-B064-F764E3AA6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835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1FE-28C8-4994-B385-78FE87619FBC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97803-C4C5-445A-B064-F764E3AA6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996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1FE-28C8-4994-B385-78FE87619FBC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97803-C4C5-445A-B064-F764E3AA6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61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1FE-28C8-4994-B385-78FE87619FBC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97803-C4C5-445A-B064-F764E3AA6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4028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1FE-28C8-4994-B385-78FE87619FBC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97803-C4C5-445A-B064-F764E3AA6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3686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1FE-28C8-4994-B385-78FE87619FBC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97803-C4C5-445A-B064-F764E3AA6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81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1FE-28C8-4994-B385-78FE87619FBC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97803-C4C5-445A-B064-F764E3AA6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98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1FE-28C8-4994-B385-78FE87619FBC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97803-C4C5-445A-B064-F764E3AA6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52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1FE-28C8-4994-B385-78FE87619FBC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97803-C4C5-445A-B064-F764E3AA6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D11FE-28C8-4994-B385-78FE87619FBC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497803-C4C5-445A-B064-F764E3AA6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5991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D11FE-28C8-4994-B385-78FE87619FBC}" type="datetimeFigureOut">
              <a:rPr lang="en-US" smtClean="0"/>
              <a:t>4/11/2019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497803-C4C5-445A-B064-F764E3AA6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524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C000"/>
                </a:solidFill>
              </a:rPr>
              <a:t>Artifacts 3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9999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995363"/>
            <a:ext cx="600075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3656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63" y="1014413"/>
            <a:ext cx="875347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67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76200"/>
            <a:ext cx="4495800" cy="6404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652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upstate.edu/radiology/images/education/rsna/radiography/artifact/index_clip_image002_0004sma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57200"/>
            <a:ext cx="4953000" cy="6094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4992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DEODORANT</a:t>
            </a:r>
          </a:p>
        </p:txBody>
      </p:sp>
      <p:pic>
        <p:nvPicPr>
          <p:cNvPr id="37891" name="Picture 5" descr="ART DEO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6500" y="1976438"/>
            <a:ext cx="4191000" cy="3771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7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7" name="Picture 5" descr="Artifact_jewellery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752600"/>
            <a:ext cx="4879975" cy="4419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49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1" name="Picture 5" descr="Artifact_hearing_aid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0750" y="2078038"/>
            <a:ext cx="4762500" cy="35718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943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5" descr="Artifact_ligh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40013" y="1600200"/>
            <a:ext cx="3863975" cy="45259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5" descr="Artifact_scatter_fogging_cassette_piled_u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5400" y="1600200"/>
            <a:ext cx="4013200" cy="45259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79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533400"/>
            <a:ext cx="4876800" cy="5969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828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04799"/>
            <a:ext cx="3886200" cy="5870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99963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8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SANDBAG</a:t>
            </a:r>
          </a:p>
        </p:txBody>
      </p:sp>
      <p:pic>
        <p:nvPicPr>
          <p:cNvPr id="46083" name="Picture 5" descr="Artifact_sandba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1524000"/>
            <a:ext cx="4830763" cy="4267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296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269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5" descr="Brain_normal_air_encephalogram_la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1297727"/>
            <a:ext cx="3452813" cy="4469661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3789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5" descr="Artifact_sticky_plaster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0750" y="2078038"/>
            <a:ext cx="4762500" cy="357187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620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238" y="304800"/>
            <a:ext cx="45180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55670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5" y="190500"/>
            <a:ext cx="607695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10310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09600"/>
            <a:ext cx="7112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2274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28599"/>
            <a:ext cx="7086600" cy="63106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434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09675"/>
            <a:ext cx="7620000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36292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radiologykey.com/wp-content/uploads/2016/08/C16-FF2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609600"/>
            <a:ext cx="7300599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3800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60090"/>
            <a:ext cx="6324600" cy="645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6436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ARTIFACT????</a:t>
            </a:r>
          </a:p>
        </p:txBody>
      </p:sp>
      <p:pic>
        <p:nvPicPr>
          <p:cNvPr id="27651" name="Picture 5" descr="Abdomen_normal_single_foetus_ap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4963" y="1600200"/>
            <a:ext cx="3394075" cy="45259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2315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prod-images.static.radiopaedia.org/images/38035951/f09a04c891cd33bcc29026582573f6_big_gallery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https://prod-images.static.radiopaedia.org/images/38035951/f09a04c891cd33bcc29026582573f6_big_gallery.jpe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428625"/>
            <a:ext cx="420052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8455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838200"/>
            <a:ext cx="6986819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05480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prod-images.static.radiopaedia.org/images/39818404/30f99bc039c656a8c21f1aa641941d_big_gallery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428625"/>
            <a:ext cx="55530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51721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1052513"/>
            <a:ext cx="600075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2156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688" y="428625"/>
            <a:ext cx="423862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2372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upstate.edu/radiology/images/education/rsna/radiography/artifact/index_clip_image002_0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90600"/>
            <a:ext cx="6697283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92274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6568966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71208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radiologykey.com/wp-content/uploads/2016/08/C16-FF31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380999"/>
            <a:ext cx="4038600" cy="6027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956696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90600"/>
            <a:ext cx="6019800" cy="506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61342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143000"/>
            <a:ext cx="7000301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8305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9" name="Picture 5" descr="Artifact_double_exposur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3600" y="1919288"/>
            <a:ext cx="4876800" cy="38862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4838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685800"/>
            <a:ext cx="6782199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45595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85800"/>
            <a:ext cx="31242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3763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5" name="Picture 5" descr="Artifact_ht_cabl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533400"/>
            <a:ext cx="5029200" cy="555345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599" y="762000"/>
            <a:ext cx="7677947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03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5" descr="Error_agfa_image_receptor_used_back_to_fron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0" y="1600200"/>
            <a:ext cx="3721100" cy="45259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2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138" y="571500"/>
            <a:ext cx="6943725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78014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5" descr="Error_agfa_image_receptor_used_back_to_front_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2363" y="1600200"/>
            <a:ext cx="4359275" cy="45259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152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2965</TotalTime>
  <Words>6</Words>
  <Application>Microsoft Office PowerPoint</Application>
  <PresentationFormat>On-screen Show (4:3)</PresentationFormat>
  <Paragraphs>4</Paragraphs>
  <Slides>41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Artifacts 3</vt:lpstr>
      <vt:lpstr>PowerPoint Presentation</vt:lpstr>
      <vt:lpstr>ARTIFACT????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DEODORANT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SANDBAG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Jarek</dc:creator>
  <cp:lastModifiedBy>Jarek</cp:lastModifiedBy>
  <cp:revision>15</cp:revision>
  <dcterms:created xsi:type="dcterms:W3CDTF">2019-04-09T22:03:18Z</dcterms:created>
  <dcterms:modified xsi:type="dcterms:W3CDTF">2019-04-11T23:29:57Z</dcterms:modified>
</cp:coreProperties>
</file>