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91" r:id="rId5"/>
    <p:sldId id="292" r:id="rId6"/>
    <p:sldId id="278" r:id="rId7"/>
    <p:sldId id="268" r:id="rId8"/>
    <p:sldId id="269" r:id="rId9"/>
    <p:sldId id="279" r:id="rId10"/>
    <p:sldId id="280" r:id="rId11"/>
    <p:sldId id="270" r:id="rId12"/>
    <p:sldId id="281" r:id="rId13"/>
    <p:sldId id="282" r:id="rId14"/>
    <p:sldId id="27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73" r:id="rId24"/>
    <p:sldId id="294" r:id="rId25"/>
    <p:sldId id="293" r:id="rId26"/>
    <p:sldId id="298" r:id="rId27"/>
    <p:sldId id="295" r:id="rId28"/>
    <p:sldId id="296" r:id="rId29"/>
    <p:sldId id="297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62" d="100"/>
          <a:sy n="162" d="100"/>
        </p:scale>
        <p:origin x="181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55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3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9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2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7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6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7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90240-C655-4484-BD5F-597AF9205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E9C83-50E9-4589-998B-5CCAE686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AEC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050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 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+2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10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+3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16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1600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+5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20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2000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4730989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32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3200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3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4730989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 err="1"/>
              <a:t>Lgm</a:t>
            </a:r>
            <a:r>
              <a:rPr lang="en-US" dirty="0"/>
              <a:t> 2.27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4730989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200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kVp</a:t>
            </a:r>
            <a:r>
              <a:rPr lang="en-US" sz="3600" dirty="0">
                <a:solidFill>
                  <a:schemeClr val="tx1"/>
                </a:solidFill>
              </a:rPr>
              <a:t> increased to 95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4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kVp</a:t>
            </a:r>
            <a:r>
              <a:rPr lang="en-US" sz="3600" dirty="0">
                <a:solidFill>
                  <a:schemeClr val="tx1"/>
                </a:solidFill>
              </a:rPr>
              <a:t> increased to 115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kVp</a:t>
            </a:r>
            <a:r>
              <a:rPr lang="en-US" sz="3600" dirty="0">
                <a:solidFill>
                  <a:schemeClr val="tx1"/>
                </a:solidFill>
              </a:rPr>
              <a:t> decreased to 65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2200" y="4864132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16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4837986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kVp</a:t>
            </a:r>
            <a:r>
              <a:rPr lang="en-US" sz="3600" dirty="0">
                <a:solidFill>
                  <a:schemeClr val="tx1"/>
                </a:solidFill>
              </a:rPr>
              <a:t> decreased to 55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32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12468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SID decreased to 50 cm (20”)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600912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5153916"/>
            <a:ext cx="5101172" cy="12468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SID increased to 200 cm (80”)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8266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32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150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CR off centered 8” laterally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200</a:t>
            </a:r>
          </a:p>
          <a:p>
            <a:pPr algn="ctr"/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445890">
            <a:off x="1842217" y="3101652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983836" cy="13522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CR off centered 8” longitudinally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7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700</a:t>
            </a:r>
          </a:p>
          <a:p>
            <a:pPr algn="ctr"/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 rot="16200000">
            <a:off x="2019300" y="33909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150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Cephalic angulation 20</a:t>
            </a:r>
            <a:r>
              <a:rPr lang="en-US" sz="3600" dirty="0">
                <a:solidFill>
                  <a:schemeClr val="tx1"/>
                </a:solidFill>
                <a:latin typeface="Calibri"/>
              </a:rPr>
              <a:t>⁰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150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Caudal angulation 20</a:t>
            </a:r>
            <a:r>
              <a:rPr lang="en-US" sz="3600" dirty="0">
                <a:solidFill>
                  <a:schemeClr val="tx1"/>
                </a:solidFill>
                <a:latin typeface="Calibri"/>
              </a:rPr>
              <a:t>⁰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6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15000" cy="1199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Vertical </a:t>
            </a:r>
            <a:r>
              <a:rPr lang="en-US" sz="3600" dirty="0" err="1">
                <a:solidFill>
                  <a:schemeClr val="tx1"/>
                </a:solidFill>
              </a:rPr>
              <a:t>bucky</a:t>
            </a:r>
            <a:r>
              <a:rPr lang="en-US" sz="3600" dirty="0">
                <a:solidFill>
                  <a:schemeClr val="tx1"/>
                </a:solidFill>
              </a:rPr>
              <a:t>  selected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Backup 16 </a:t>
            </a:r>
            <a:r>
              <a:rPr lang="en-US" sz="2800" i="1" dirty="0" err="1">
                <a:solidFill>
                  <a:schemeClr val="tx1"/>
                </a:solidFill>
              </a:rPr>
              <a:t>mAs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16 </a:t>
            </a:r>
            <a:r>
              <a:rPr lang="en-US" dirty="0" err="1"/>
              <a:t>mAs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EI 1600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2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55236" cy="12760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Backup time 40 </a:t>
            </a:r>
            <a:r>
              <a:rPr lang="en-US" sz="3600" dirty="0" err="1">
                <a:solidFill>
                  <a:schemeClr val="tx1"/>
                </a:solidFill>
              </a:rPr>
              <a:t>mAs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(TABLE BUCKY)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679036" cy="11818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Backup time 4 </a:t>
            </a:r>
            <a:r>
              <a:rPr lang="en-US" sz="3600" dirty="0" err="1">
                <a:solidFill>
                  <a:schemeClr val="tx1"/>
                </a:solidFill>
              </a:rPr>
              <a:t>mAs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AEC  OVER!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49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4 </a:t>
            </a:r>
            <a:r>
              <a:rPr lang="en-US" dirty="0" err="1"/>
              <a:t>mAs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EI 400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8600" y="2997437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0275" y="1840194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90000"/>
                    </a14:imgEffect>
                    <a14:imgEffect>
                      <a14:colorTemperature colorTemp="9875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2862" y="1840194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4837986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339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2164" y="5124718"/>
            <a:ext cx="5715000" cy="12760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Vertical </a:t>
            </a:r>
            <a:r>
              <a:rPr lang="en-US" sz="3600" dirty="0" err="1">
                <a:solidFill>
                  <a:schemeClr val="tx1"/>
                </a:solidFill>
              </a:rPr>
              <a:t>bucky</a:t>
            </a:r>
            <a:r>
              <a:rPr lang="en-US" sz="3600" dirty="0">
                <a:solidFill>
                  <a:schemeClr val="tx1"/>
                </a:solidFill>
              </a:rPr>
              <a:t>  selected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</a:rPr>
              <a:t>Buckup</a:t>
            </a:r>
            <a:r>
              <a:rPr lang="en-US" sz="3600" dirty="0">
                <a:solidFill>
                  <a:schemeClr val="tx1"/>
                </a:solidFill>
              </a:rPr>
              <a:t> time 200 </a:t>
            </a:r>
            <a:r>
              <a:rPr lang="en-US" sz="3600" dirty="0" err="1">
                <a:solidFill>
                  <a:schemeClr val="tx1"/>
                </a:solidFill>
              </a:rPr>
              <a:t>mAs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85900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0594" y="4855255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200 </a:t>
            </a:r>
            <a:r>
              <a:rPr lang="en-US" dirty="0" err="1"/>
              <a:t>mAs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EI 4000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3" y="16002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451983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6700"/>
            <a:ext cx="5603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400800" y="4815110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03363" y="1752600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3" y="16002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72" y="1451983"/>
            <a:ext cx="2807588" cy="311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71116"/>
            <a:ext cx="5603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400800" y="4837986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38600" y="3072828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814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83518"/>
            <a:ext cx="2438400" cy="32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8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800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83518"/>
            <a:ext cx="2438400" cy="32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1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100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8266" y="4793652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4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400</a:t>
            </a:r>
          </a:p>
          <a:p>
            <a:pPr algn="ctr"/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FC1B5FA-D2C7-40F6-48CD-DF986DB9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90000"/>
                    </a14:imgEffect>
                    <a14:imgEffect>
                      <a14:colorTemperature colorTemp="9875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2" y="1466992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1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600200"/>
            <a:ext cx="2057400" cy="28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1840194"/>
            <a:ext cx="533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62400" y="3048000"/>
            <a:ext cx="5334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Digital</a:t>
            </a:r>
            <a:r>
              <a:rPr lang="en-US" dirty="0"/>
              <a:t> System AEC 80 </a:t>
            </a:r>
            <a:r>
              <a:rPr lang="en-US" dirty="0" err="1"/>
              <a:t>kVp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4716746"/>
            <a:ext cx="2057400" cy="8458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4823208"/>
            <a:ext cx="1752600" cy="1181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 </a:t>
            </a:r>
            <a:r>
              <a:rPr lang="en-US" dirty="0" err="1"/>
              <a:t>mAs</a:t>
            </a:r>
            <a:endParaRPr lang="en-US" dirty="0"/>
          </a:p>
          <a:p>
            <a:pPr algn="ctr"/>
            <a:r>
              <a:rPr lang="en-US" dirty="0"/>
              <a:t>EI 200</a:t>
            </a:r>
          </a:p>
          <a:p>
            <a:pPr algn="ctr"/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361C256-5CE5-0179-BC59-26FF9E74F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harpenSoften amount="90000"/>
                    </a14:imgEffect>
                    <a14:imgEffect>
                      <a14:colorTemperature colorTemp="9875"/>
                    </a14:imgEffect>
                    <a14:imgEffect>
                      <a14:saturation sat="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02" y="1456177"/>
            <a:ext cx="2883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2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211903</TotalTime>
  <Words>353</Words>
  <Application>Microsoft Office PowerPoint</Application>
  <PresentationFormat>On-screen Show (4:3)</PresentationFormat>
  <Paragraphs>144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AEC</vt:lpstr>
      <vt:lpstr>Digital System AEC 80 kVp </vt:lpstr>
      <vt:lpstr>Digital System AEC 80 kVp </vt:lpstr>
      <vt:lpstr>Digital System AEC </vt:lpstr>
      <vt:lpstr>Digital System AEC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  </vt:lpstr>
      <vt:lpstr>Digital System AEC 80 kVp  </vt:lpstr>
      <vt:lpstr>Digital System AEC 80 kVp 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 </vt:lpstr>
      <vt:lpstr>Digital System AEC 80 kVp</vt:lpstr>
      <vt:lpstr>Digital System AEC 80 kVp</vt:lpstr>
      <vt:lpstr>Digital System AEC 80 kVp</vt:lpstr>
      <vt:lpstr>Digital System AEC 80 kVp</vt:lpstr>
      <vt:lpstr>Digital System AEC 80 kVp</vt:lpstr>
      <vt:lpstr>Digital System AEC 80 kVp</vt:lpstr>
      <vt:lpstr>Digital System AEC 80 kVp</vt:lpstr>
      <vt:lpstr>Digital System AEC 80 kVp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</dc:creator>
  <cp:lastModifiedBy>Jarek Stelmark</cp:lastModifiedBy>
  <cp:revision>42</cp:revision>
  <dcterms:created xsi:type="dcterms:W3CDTF">2015-11-11T11:53:23Z</dcterms:created>
  <dcterms:modified xsi:type="dcterms:W3CDTF">2022-12-13T12:32:20Z</dcterms:modified>
</cp:coreProperties>
</file>