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3" r:id="rId3"/>
    <p:sldId id="261" r:id="rId4"/>
    <p:sldId id="262" r:id="rId5"/>
    <p:sldId id="260" r:id="rId6"/>
    <p:sldId id="256" r:id="rId7"/>
    <p:sldId id="259" r:id="rId8"/>
    <p:sldId id="278" r:id="rId9"/>
    <p:sldId id="264" r:id="rId10"/>
    <p:sldId id="258" r:id="rId11"/>
    <p:sldId id="265" r:id="rId12"/>
    <p:sldId id="266" r:id="rId13"/>
    <p:sldId id="267" r:id="rId14"/>
    <p:sldId id="268" r:id="rId15"/>
    <p:sldId id="270" r:id="rId16"/>
    <p:sldId id="275" r:id="rId17"/>
    <p:sldId id="271" r:id="rId18"/>
    <p:sldId id="272" r:id="rId19"/>
    <p:sldId id="273" r:id="rId20"/>
    <p:sldId id="274" r:id="rId21"/>
    <p:sldId id="276" r:id="rId22"/>
    <p:sldId id="277" r:id="rId23"/>
    <p:sldId id="269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111" d="100"/>
          <a:sy n="111" d="100"/>
        </p:scale>
        <p:origin x="-26" y="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EAB95-2B11-4A5B-9244-A5D766809EBB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C44BF-5440-4150-80E1-8F49A5155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078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EAB95-2B11-4A5B-9244-A5D766809EBB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C44BF-5440-4150-80E1-8F49A5155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769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EAB95-2B11-4A5B-9244-A5D766809EBB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C44BF-5440-4150-80E1-8F49A5155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100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EAB95-2B11-4A5B-9244-A5D766809EBB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C44BF-5440-4150-80E1-8F49A5155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957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EAB95-2B11-4A5B-9244-A5D766809EBB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C44BF-5440-4150-80E1-8F49A5155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166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EAB95-2B11-4A5B-9244-A5D766809EBB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C44BF-5440-4150-80E1-8F49A5155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671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EAB95-2B11-4A5B-9244-A5D766809EBB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C44BF-5440-4150-80E1-8F49A5155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912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EAB95-2B11-4A5B-9244-A5D766809EBB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C44BF-5440-4150-80E1-8F49A5155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768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EAB95-2B11-4A5B-9244-A5D766809EBB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C44BF-5440-4150-80E1-8F49A5155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501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EAB95-2B11-4A5B-9244-A5D766809EBB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C44BF-5440-4150-80E1-8F49A5155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916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EAB95-2B11-4A5B-9244-A5D766809EBB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C44BF-5440-4150-80E1-8F49A5155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013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EAB95-2B11-4A5B-9244-A5D766809EBB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C44BF-5440-4150-80E1-8F49A5155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4280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8F575E-E868-45E0-912B-F45BBA072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>
                <a:solidFill>
                  <a:srgbClr val="FFC000"/>
                </a:solidFill>
              </a:rPr>
              <a:t>Cranial Bones </a:t>
            </a:r>
          </a:p>
        </p:txBody>
      </p:sp>
    </p:spTree>
    <p:extLst>
      <p:ext uri="{BB962C8B-B14F-4D97-AF65-F5344CB8AC3E}">
        <p14:creationId xmlns:p14="http://schemas.microsoft.com/office/powerpoint/2010/main" val="2517102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F62430A-886F-42E8-BF47-2527770D6A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5562" y="109537"/>
            <a:ext cx="7000875" cy="663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9741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670B88A-D55F-4E91-BF0A-FDA23924F7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7725" y="151823"/>
            <a:ext cx="8616870" cy="647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0997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5D20095-ABDC-4DEF-9CD2-EF51D8B5B9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9817" y="244418"/>
            <a:ext cx="5722087" cy="64704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D2D8D1F-C8B4-4748-86CC-CBED0A6499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199" y="1775291"/>
            <a:ext cx="3086389" cy="268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6908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530A056-3D75-4195-9015-8425C4E3C1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5569" y="245485"/>
            <a:ext cx="8948570" cy="63670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9049A45-A302-40FB-804B-190A2AA733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071" y="2029041"/>
            <a:ext cx="3165122" cy="2799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7300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9285530-315A-4891-9D1D-191F6328D5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9637" y="110764"/>
            <a:ext cx="9659893" cy="66364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845C2CC-72A1-4718-B7C6-69C551B482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70" y="1745672"/>
            <a:ext cx="2907821" cy="256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3014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47BB304-5600-45D7-A696-BE8B86CE0A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229" y="451211"/>
            <a:ext cx="11285749" cy="5955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5419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155B355-46FA-4FC7-A327-05B59E029A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8573" y="242743"/>
            <a:ext cx="7848600" cy="607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1434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589747D-E8FC-4D5D-B26C-4D9756B085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670" y="175058"/>
            <a:ext cx="9970968" cy="6234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4792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48FF646-D813-4D75-AC6B-5EF749F5BB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0835" y="323311"/>
            <a:ext cx="9397565" cy="56482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4FA14BB-8238-4453-AA86-260E971533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600" y="3028176"/>
            <a:ext cx="3735968" cy="257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4183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A582BE2-C337-4D9D-B142-AC55B05474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231" y="526472"/>
            <a:ext cx="8771555" cy="546958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FDA6515-C0F1-4F77-9742-3498C52F52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129" y="526472"/>
            <a:ext cx="2651148" cy="24617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51D9CE0-D6BF-4155-A579-B4F4BEE681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129" y="3804667"/>
            <a:ext cx="2677647" cy="219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647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6E1D611-4FA9-4436-8F20-29B975CCA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6385" y="295678"/>
            <a:ext cx="7581323" cy="6266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7746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8B552F3-64AD-4B33-8CB1-4EF1E5284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7261" y="544946"/>
            <a:ext cx="8063440" cy="55873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2F51420-81B7-4080-949D-702E4B2D91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628" y="1360198"/>
            <a:ext cx="3733800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5187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C72B97B-2F02-4612-8123-F26006C999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825" y="542420"/>
            <a:ext cx="10073169" cy="577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7111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5CA7267-F97B-403B-B40A-BD40C4C7F2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297" y="598126"/>
            <a:ext cx="8120890" cy="566174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A11F57D-16FC-4109-92C2-451BC3055D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962" y="1771205"/>
            <a:ext cx="3614777" cy="2861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8891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3265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1036ADA-D121-425C-B575-BF20CC78C6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357" y="283263"/>
            <a:ext cx="10930642" cy="629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485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F25F801-898B-4DA7-9FF3-9988603DE6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6706" y="413998"/>
            <a:ext cx="9231585" cy="6261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331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6075449-883F-4FBB-9C1A-907AAAAEB4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372" y="167504"/>
            <a:ext cx="8675126" cy="6408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170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E1ECCE8-0E09-4E6B-A26C-E53DF855D8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9765" y="253710"/>
            <a:ext cx="8102889" cy="592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933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71C3747-AC0D-458E-B5C2-F5292137EB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6621" y="100556"/>
            <a:ext cx="8294088" cy="6632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371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E915801-6578-4333-82A9-294BB022BB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5141" y="545955"/>
            <a:ext cx="4167038" cy="501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435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A992B0A-CB6D-4691-904F-D39F501883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6932" y="530225"/>
            <a:ext cx="7200900" cy="539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4840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7591</TotalTime>
  <Words>2</Words>
  <Application>Microsoft Office PowerPoint</Application>
  <PresentationFormat>Custom</PresentationFormat>
  <Paragraphs>1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Cranial Bones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Konrad Stelmark</dc:creator>
  <cp:lastModifiedBy>Jarek</cp:lastModifiedBy>
  <cp:revision>15</cp:revision>
  <dcterms:created xsi:type="dcterms:W3CDTF">2020-02-22T13:47:04Z</dcterms:created>
  <dcterms:modified xsi:type="dcterms:W3CDTF">2020-02-27T20:58:01Z</dcterms:modified>
</cp:coreProperties>
</file>