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2" r:id="rId4"/>
    <p:sldId id="259" r:id="rId5"/>
    <p:sldId id="261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5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5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3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0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2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CFBE7-A165-9C09-7F32-677A78380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752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EAF74-6C33-55CB-FAEF-D51973FA3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AEC Radiographic Simulations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2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Hip AP                   Sthenic Patient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0" y="1100237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10759" y="333676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072164" y="3598493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E58F9AE-17C8-68EB-23C4-9E9FD44F8B71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F34F19-529C-8EAE-62DB-6485BA432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58" y="4458337"/>
            <a:ext cx="85351" cy="1219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080C0-0C16-9C99-E9A8-D38FB533B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07" y="4592461"/>
            <a:ext cx="85351" cy="103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E99E05-41AF-52C6-5BC9-F8AB7DA0E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144" y="4130691"/>
            <a:ext cx="2676376" cy="798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EFB48-2562-DA7B-5691-85FEE2605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144" y="3315985"/>
            <a:ext cx="2432515" cy="3478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D9B7CC-0B2C-591C-396B-84D92AC18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024" y="5350103"/>
            <a:ext cx="441120" cy="308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5DFB7B-FBCD-3F94-68FB-5DA0C9117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7707" y="4590980"/>
            <a:ext cx="85351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PelvisAP</a:t>
            </a:r>
            <a:r>
              <a:rPr lang="en-US" dirty="0"/>
              <a:t>                   Sthenic Patient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0" y="1100237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10759" y="333676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072164" y="3598493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E58F9AE-17C8-68EB-23C4-9E9FD44F8B71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F080C0-0C16-9C99-E9A8-D38FB533B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07" y="4592461"/>
            <a:ext cx="85351" cy="103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E99E05-41AF-52C6-5BC9-F8AB7DA0E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44" y="4130691"/>
            <a:ext cx="2676376" cy="798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EFB48-2562-DA7B-5691-85FEE2605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144" y="3315985"/>
            <a:ext cx="2432515" cy="3478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5DFB7B-FBCD-3F94-68FB-5DA0C9117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707" y="4590980"/>
            <a:ext cx="85351" cy="115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122A70-6FC3-7CF0-2F16-DED740A49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196" y="5348832"/>
            <a:ext cx="402371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Left Scapula                           Sthenic Patient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0" y="1100237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10759" y="333676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072164" y="3598493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E58F9AE-17C8-68EB-23C4-9E9FD44F8B71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61708-36EE-FE3A-D834-39AA187CE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282" y="1100237"/>
            <a:ext cx="923925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AAFBD-70BD-1C73-C973-A6F19F5C7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131" y="4471488"/>
            <a:ext cx="85351" cy="119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080C0-0C16-9C99-E9A8-D38FB533B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07" y="4592461"/>
            <a:ext cx="85351" cy="103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E99E05-41AF-52C6-5BC9-F8AB7DA0E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144" y="4130691"/>
            <a:ext cx="2676376" cy="798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DC9DC0-F8E6-D3FF-2EC3-7768A41F2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270" y="1101890"/>
            <a:ext cx="1134098" cy="7444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EFB48-2562-DA7B-5691-85FEE2605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144" y="3315985"/>
            <a:ext cx="2432515" cy="3478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162A9B-A1F2-1F0E-EECA-4756AAF5F2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707" y="4574171"/>
            <a:ext cx="85351" cy="121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2D71C-BFF8-2604-07A4-F52C884549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6148" y="5360706"/>
            <a:ext cx="408467" cy="30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ECF5C-95EB-DBDF-AC5B-4EE0808A96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0906" y="3784630"/>
            <a:ext cx="43895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Left Scapula  (Y view)                         Sthenic Patient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0" y="1100237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10759" y="333676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072164" y="3598493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E58F9AE-17C8-68EB-23C4-9E9FD44F8B71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61708-36EE-FE3A-D834-39AA187CE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282" y="1100237"/>
            <a:ext cx="923925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AAFBD-70BD-1C73-C973-A6F19F5C7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131" y="4471488"/>
            <a:ext cx="85351" cy="119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080C0-0C16-9C99-E9A8-D38FB533B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07" y="4592461"/>
            <a:ext cx="85351" cy="103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E99E05-41AF-52C6-5BC9-F8AB7DA0E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144" y="4130691"/>
            <a:ext cx="2676376" cy="798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DC9DC0-F8E6-D3FF-2EC3-7768A41F2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270" y="1101890"/>
            <a:ext cx="1134098" cy="7444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EFB48-2562-DA7B-5691-85FEE2605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144" y="3315985"/>
            <a:ext cx="2432515" cy="3478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162A9B-A1F2-1F0E-EECA-4756AAF5F2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058" y="4465123"/>
            <a:ext cx="85351" cy="121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2D71C-BFF8-2604-07A4-F52C884549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6148" y="5360706"/>
            <a:ext cx="408467" cy="30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ECF5C-95EB-DBDF-AC5B-4EE0808A96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0906" y="3784630"/>
            <a:ext cx="43895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5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C-Spine AP (Erect)           Sthenic Patient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0" y="1100237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10759" y="333676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072164" y="3598493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E58F9AE-17C8-68EB-23C4-9E9FD44F8B71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2A6403-8BAB-B31D-47F2-65E38C6D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07" y="5345668"/>
            <a:ext cx="425892" cy="30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796A4-0C08-C9A5-A53E-050CA5DD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392" y="1100237"/>
            <a:ext cx="1008721" cy="719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F02-237B-28D2-BDF1-01C32DD85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770" y="4112878"/>
            <a:ext cx="2676376" cy="798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E6C350-419C-3BF7-79DD-6ABF4C79A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831" y="3336767"/>
            <a:ext cx="2015828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Abdomen (supine) AP         </a:t>
            </a:r>
            <a:r>
              <a:rPr lang="en-US" dirty="0" err="1"/>
              <a:t>Hypersthenic</a:t>
            </a:r>
            <a:r>
              <a:rPr lang="en-US" dirty="0"/>
              <a:t>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4" y="1073540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08530" y="3562013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3550CBE-C8CE-44F9-372A-1BB05202AE83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ED1866-1D02-57EE-862F-A38358C2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33" y="4566062"/>
            <a:ext cx="90029" cy="100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1CA7D1-41C9-E87E-F0FD-3F8861BFF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283" y="5287918"/>
            <a:ext cx="404528" cy="301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2DDFF-4E92-1DBC-20D4-D9A368C37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103" y="4906236"/>
            <a:ext cx="242888" cy="2905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AA4CB4-A9E4-5E03-32A9-3C16E7129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549" y="4106136"/>
            <a:ext cx="2680349" cy="800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F3F3E7-C540-EACF-AE84-01E324C03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742" y="3298114"/>
            <a:ext cx="2432515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5C997E-98D3-9FE9-1096-E24D2ADBD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0831" y="1123160"/>
            <a:ext cx="729315" cy="6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6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Abdomen (supine) AP         Sthenic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4" y="1073540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08530" y="3562013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3550CBE-C8CE-44F9-372A-1BB05202AE83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ED1866-1D02-57EE-862F-A38358C2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33" y="4566062"/>
            <a:ext cx="90029" cy="1009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AA4CB4-A9E4-5E03-32A9-3C16E7129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49" y="4106136"/>
            <a:ext cx="2680349" cy="800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F3F3E7-C540-EACF-AE84-01E324C03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742" y="3298114"/>
            <a:ext cx="2432515" cy="32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0F68EA-CFBD-399F-556D-3A2E5B36F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771" y="1084930"/>
            <a:ext cx="855551" cy="756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D5B1F-7ADA-91B6-38B6-0576240FB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022" y="3768194"/>
            <a:ext cx="44504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EF6F-8CA3-4341-33A4-7A6BB5F9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893B2-F9AB-AF03-F729-A4C8E715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C6266-7B6F-7F03-F8D6-C022DB29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20717-9929-7AD6-6261-25D835AA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T-Spine AP (supine)           Sthenic Patient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0" y="1100237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10759" y="333676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072164" y="3598493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E58F9AE-17C8-68EB-23C4-9E9FD44F8B71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2A6403-8BAB-B31D-47F2-65E38C6D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07" y="5345668"/>
            <a:ext cx="425892" cy="30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796A4-0C08-C9A5-A53E-050CA5DD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392" y="1100237"/>
            <a:ext cx="1008721" cy="719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F02-237B-28D2-BDF1-01C32DD85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770" y="4112878"/>
            <a:ext cx="2676376" cy="798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E6C350-419C-3BF7-79DD-6ABF4C79A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89" y="3336767"/>
            <a:ext cx="2431870" cy="327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AD538C-B7C9-BB58-71B3-08868A6B3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981" y="3369424"/>
            <a:ext cx="317019" cy="243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ABCA0E-330A-707F-FE9E-99E2D81E3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749" y="3791444"/>
            <a:ext cx="43895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T-Spine Lateral           Sthenic Patient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0" y="1100237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10759" y="333676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072164" y="3598493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E58F9AE-17C8-68EB-23C4-9E9FD44F8B71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61708-36EE-FE3A-D834-39AA187CE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282" y="1100237"/>
            <a:ext cx="923925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AAFBD-70BD-1C73-C973-A6F19F5C7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131" y="4471488"/>
            <a:ext cx="85351" cy="119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F34F19-529C-8EAE-62DB-6485BA432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978" y="4469049"/>
            <a:ext cx="85351" cy="1219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080C0-0C16-9C99-E9A8-D38FB533B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707" y="4592461"/>
            <a:ext cx="85351" cy="103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E99E05-41AF-52C6-5BC9-F8AB7DA0E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144" y="4130691"/>
            <a:ext cx="2676376" cy="798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DC9DC0-F8E6-D3FF-2EC3-7768A41F2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270" y="1101890"/>
            <a:ext cx="1134098" cy="7444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EFB48-2562-DA7B-5691-85FEE2605F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8144" y="3315985"/>
            <a:ext cx="2432515" cy="3478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D9B7CC-0B2C-591C-396B-84D92AC189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9024" y="5350103"/>
            <a:ext cx="441120" cy="3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Chest  AP or PA (Erect)      Sthenic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3" y="1097218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22504" y="332651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083909" y="3936500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3550CBE-C8CE-44F9-372A-1BB05202AE83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F3003-1FE4-4260-8B86-0F675233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743" y="1097218"/>
            <a:ext cx="755958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7D0B6-7106-4B47-7F32-BC1AB43D5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372" y="4130962"/>
            <a:ext cx="2676376" cy="798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4893FF-324E-4D5D-767C-AE33AB2FE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665" y="4578580"/>
            <a:ext cx="85351" cy="103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2B3AD-B9F2-FFDE-BC25-A2AFA6D9A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314" y="4470538"/>
            <a:ext cx="85351" cy="119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D6A15C-88CA-F25B-B2C8-59090B64F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016" y="4464813"/>
            <a:ext cx="85351" cy="1194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5CC5D7-B0EC-A414-32D1-0D7FD4EB0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742" y="3326517"/>
            <a:ext cx="2432515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Pelvis AP         Sthenic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4" y="1073540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097258" y="3594670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3550CBE-C8CE-44F9-372A-1BB05202AE83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ED1866-1D02-57EE-862F-A38358C2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33" y="4566062"/>
            <a:ext cx="90029" cy="100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1CA7D1-41C9-E87E-F0FD-3F8861BFF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283" y="5287918"/>
            <a:ext cx="404528" cy="301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2DDFF-4E92-1DBC-20D4-D9A368C37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103" y="4906236"/>
            <a:ext cx="242888" cy="290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53FEE6-CC1E-4C1E-D75A-ED647209E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321" y="1115607"/>
            <a:ext cx="803424" cy="6798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2081DD-B967-AAC3-201D-E9777458D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3541" y="1115608"/>
            <a:ext cx="803424" cy="679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A9332A-EC5A-DD2B-786B-C674BE617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5230" y="1099186"/>
            <a:ext cx="1097742" cy="7443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AA4CB4-A9E4-5E03-32A9-3C16E71297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8549" y="4106136"/>
            <a:ext cx="2680349" cy="800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F3F3E7-C540-EACF-AE84-01E324C03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9742" y="3298114"/>
            <a:ext cx="2432515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Chest AP         Sthenic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4" y="1073540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097258" y="3594670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3550CBE-C8CE-44F9-372A-1BB05202AE83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ED1866-1D02-57EE-862F-A38358C2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33" y="4566062"/>
            <a:ext cx="90029" cy="100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1CA7D1-41C9-E87E-F0FD-3F8861BFF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283" y="5287918"/>
            <a:ext cx="404528" cy="301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2DDFF-4E92-1DBC-20D4-D9A368C37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103" y="4906236"/>
            <a:ext cx="242888" cy="290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53FEE6-CC1E-4C1E-D75A-ED647209E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321" y="1115607"/>
            <a:ext cx="803424" cy="6798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2081DD-B967-AAC3-201D-E9777458D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3541" y="1115608"/>
            <a:ext cx="803424" cy="679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A9332A-EC5A-DD2B-786B-C674BE617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5230" y="1099186"/>
            <a:ext cx="1097742" cy="7443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AA4CB4-A9E4-5E03-32A9-3C16E71297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8549" y="4106136"/>
            <a:ext cx="2680349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30701-CCBE-BF7D-4C77-7A415C865E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7811" y="3298114"/>
            <a:ext cx="2432515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8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Chest Lateral         Sthenic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86" y="1099186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097258" y="3594670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3550CBE-C8CE-44F9-372A-1BB05202AE83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562C7-AD9C-7F14-26C0-D7096D57B097}"/>
              </a:ext>
            </a:extLst>
          </p:cNvPr>
          <p:cNvSpPr/>
          <p:nvPr/>
        </p:nvSpPr>
        <p:spPr>
          <a:xfrm>
            <a:off x="644942" y="1428765"/>
            <a:ext cx="1076396" cy="7871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EB5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kV</a:t>
            </a:r>
          </a:p>
          <a:p>
            <a:pPr algn="ctr"/>
            <a:r>
              <a:rPr lang="en-US" sz="2800" b="1" dirty="0">
                <a:solidFill>
                  <a:srgbClr val="EEB5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80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5A802E-E3B2-F367-3A95-1298FBFB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08" y="2323141"/>
            <a:ext cx="485921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2DDFF-4E92-1DBC-20D4-D9A368C37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103" y="4906236"/>
            <a:ext cx="242888" cy="290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53FEE6-CC1E-4C1E-D75A-ED647209E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321" y="1115607"/>
            <a:ext cx="803424" cy="6798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2081DD-B967-AAC3-201D-E9777458D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541" y="1115608"/>
            <a:ext cx="803424" cy="679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A9332A-EC5A-DD2B-786B-C674BE617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230" y="1099186"/>
            <a:ext cx="1097742" cy="7443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AA4CB4-A9E4-5E03-32A9-3C16E7129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549" y="4106136"/>
            <a:ext cx="2680349" cy="800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3477C3-6291-45BC-1D7C-B1ECF71DB314}"/>
              </a:ext>
            </a:extLst>
          </p:cNvPr>
          <p:cNvSpPr/>
          <p:nvPr/>
        </p:nvSpPr>
        <p:spPr>
          <a:xfrm>
            <a:off x="575870" y="3799364"/>
            <a:ext cx="1076396" cy="7871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Speed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0E9F5-0AAD-4F42-9B43-1CCD61C232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7258" y="3586313"/>
            <a:ext cx="97544" cy="853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44AB3-56D1-F3D7-34C1-DA792B35D5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5702" y="3306711"/>
            <a:ext cx="91448" cy="85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97945-7CD8-7548-4AAB-BE24E48073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3415" y="3306711"/>
            <a:ext cx="2432515" cy="364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8D771F-10E3-2FDD-2E61-41E249B453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484" y="4793420"/>
            <a:ext cx="516143" cy="5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2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Knee AP    (supine)                       Sthenic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3" y="1097218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22504" y="332651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113162" y="3622085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3550CBE-C8CE-44F9-372A-1BB05202AE83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7D0B6-7106-4B47-7F32-BC1AB43D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72" y="4130962"/>
            <a:ext cx="2676376" cy="798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4893FF-324E-4D5D-767C-AE33AB2FE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665" y="4578580"/>
            <a:ext cx="85351" cy="103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2B3AD-B9F2-FFDE-BC25-A2AFA6D9A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314" y="4470538"/>
            <a:ext cx="85351" cy="119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D6A15C-88CA-F25B-B2C8-59090B64F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016" y="4464813"/>
            <a:ext cx="85351" cy="119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F3084-5DCE-D7CA-9F07-DF0918C65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522" y="3325529"/>
            <a:ext cx="2673814" cy="361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093B71-A180-C86C-F9DC-5E0ED1F27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437508" y="3832634"/>
            <a:ext cx="472864" cy="4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9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CB07A-E6DA-A091-C886-7E178408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21267"/>
            <a:ext cx="10449784" cy="513040"/>
          </a:xfrm>
        </p:spPr>
        <p:txBody>
          <a:bodyPr>
            <a:normAutofit fontScale="90000"/>
          </a:bodyPr>
          <a:lstStyle/>
          <a:p>
            <a:r>
              <a:rPr lang="en-US" dirty="0"/>
              <a:t>Knee AP    (supine)  </a:t>
            </a:r>
            <a:r>
              <a:rPr lang="en-US" sz="3600" dirty="0">
                <a:solidFill>
                  <a:srgbClr val="FF0000"/>
                </a:solidFill>
              </a:rPr>
              <a:t>TT</a:t>
            </a:r>
            <a:r>
              <a:rPr lang="en-US" dirty="0"/>
              <a:t>                   Sthenic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9C51-95A1-A6EF-67D0-45A034AB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FA59F-1F7E-C781-E99B-D4E3D8D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3" y="1097218"/>
            <a:ext cx="6522344" cy="48816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630730-822A-EE2A-01EC-5EAC923F482F}"/>
              </a:ext>
            </a:extLst>
          </p:cNvPr>
          <p:cNvSpPr/>
          <p:nvPr/>
        </p:nvSpPr>
        <p:spPr>
          <a:xfrm>
            <a:off x="8122504" y="3326517"/>
            <a:ext cx="77190" cy="65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6BBD-1D72-7DAC-F07A-4C5E3A87F041}"/>
              </a:ext>
            </a:extLst>
          </p:cNvPr>
          <p:cNvSpPr/>
          <p:nvPr/>
        </p:nvSpPr>
        <p:spPr>
          <a:xfrm>
            <a:off x="8113162" y="3622085"/>
            <a:ext cx="77190" cy="65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3550CBE-C8CE-44F9-372A-1BB05202AE83}"/>
              </a:ext>
            </a:extLst>
          </p:cNvPr>
          <p:cNvSpPr txBox="1">
            <a:spLocks/>
          </p:cNvSpPr>
          <p:nvPr/>
        </p:nvSpPr>
        <p:spPr>
          <a:xfrm>
            <a:off x="1837791" y="6035169"/>
            <a:ext cx="10449784" cy="51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Is the setting correct?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7D0B6-7106-4B47-7F32-BC1AB43D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72" y="4130962"/>
            <a:ext cx="2676376" cy="798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4893FF-324E-4D5D-767C-AE33AB2FE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665" y="4578580"/>
            <a:ext cx="85351" cy="103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2B3AD-B9F2-FFDE-BC25-A2AFA6D9A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314" y="4470538"/>
            <a:ext cx="85351" cy="119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D6A15C-88CA-F25B-B2C8-59090B64F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016" y="4464813"/>
            <a:ext cx="85351" cy="119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F3084-5DCE-D7CA-9F07-DF0918C65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522" y="3325529"/>
            <a:ext cx="2673814" cy="361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093B71-A180-C86C-F9DC-5E0ED1F27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437508" y="3832634"/>
            <a:ext cx="472864" cy="4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54745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C49792"/>
      </a:accent1>
      <a:accent2>
        <a:srgbClr val="BA9D7F"/>
      </a:accent2>
      <a:accent3>
        <a:srgbClr val="A8A57F"/>
      </a:accent3>
      <a:accent4>
        <a:srgbClr val="98AB74"/>
      </a:accent4>
      <a:accent5>
        <a:srgbClr val="8DAC83"/>
      </a:accent5>
      <a:accent6>
        <a:srgbClr val="78AF81"/>
      </a:accent6>
      <a:hlink>
        <a:srgbClr val="588C91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190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ADLaM Display</vt:lpstr>
      <vt:lpstr>Aptos Light</vt:lpstr>
      <vt:lpstr>Arial</vt:lpstr>
      <vt:lpstr>Walbaum Display</vt:lpstr>
      <vt:lpstr>BohoVogueVTI</vt:lpstr>
      <vt:lpstr>AEC Radiographic Simulations</vt:lpstr>
      <vt:lpstr>T-Spine AP (supine)           Sthenic Patient  </vt:lpstr>
      <vt:lpstr>T-Spine Lateral           Sthenic Patient  </vt:lpstr>
      <vt:lpstr>Chest  AP or PA (Erect)      Sthenic Patient</vt:lpstr>
      <vt:lpstr>Pelvis AP         Sthenic Patient</vt:lpstr>
      <vt:lpstr>Chest AP         Sthenic Patient</vt:lpstr>
      <vt:lpstr>Chest Lateral         Sthenic Patient</vt:lpstr>
      <vt:lpstr>Knee AP    (supine)                       Sthenic Patient</vt:lpstr>
      <vt:lpstr>Knee AP    (supine)  TT                   Sthenic Patient</vt:lpstr>
      <vt:lpstr>Right Hip AP                   Sthenic Patient  </vt:lpstr>
      <vt:lpstr>PelvisAP                   Sthenic Patient  </vt:lpstr>
      <vt:lpstr>Left Scapula                           Sthenic Patient  </vt:lpstr>
      <vt:lpstr>Left Scapula  (Y view)                         Sthenic Patient  </vt:lpstr>
      <vt:lpstr>C-Spine AP (Erect)           Sthenic Patient  </vt:lpstr>
      <vt:lpstr>Abdomen (supine) AP         Hypersthenic Patient</vt:lpstr>
      <vt:lpstr>Abdomen (supine) AP         Sthenic Patient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AEC Radiographic Simulations</dc:title>
  <dc:creator>Konrad Stelmark</dc:creator>
  <cp:lastModifiedBy>Konrad Stelmark</cp:lastModifiedBy>
  <cp:revision>25</cp:revision>
  <dcterms:created xsi:type="dcterms:W3CDTF">2023-11-27T23:00:10Z</dcterms:created>
  <dcterms:modified xsi:type="dcterms:W3CDTF">2025-12-04T11:49:20Z</dcterms:modified>
</cp:coreProperties>
</file>