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2" r:id="rId7"/>
    <p:sldId id="266" r:id="rId8"/>
    <p:sldId id="264" r:id="rId9"/>
    <p:sldId id="267" r:id="rId10"/>
    <p:sldId id="259" r:id="rId11"/>
    <p:sldId id="271" r:id="rId12"/>
    <p:sldId id="260" r:id="rId13"/>
    <p:sldId id="261" r:id="rId14"/>
    <p:sldId id="268" r:id="rId15"/>
    <p:sldId id="270" r:id="rId16"/>
    <p:sldId id="274" r:id="rId17"/>
    <p:sldId id="269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491F7-892D-4742-936C-E3061A413848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C50917-1F49-4EF1-BA9A-844FC7FB0EA8}">
      <dgm:prSet/>
      <dgm:spPr/>
      <dgm:t>
        <a:bodyPr/>
        <a:lstStyle/>
        <a:p>
          <a:r>
            <a:rPr lang="en-US" b="1"/>
            <a:t>Purpose of This Lecture:</a:t>
          </a:r>
          <a:endParaRPr lang="en-US"/>
        </a:p>
      </dgm:t>
    </dgm:pt>
    <dgm:pt modelId="{0C363CD1-47A6-428C-AB85-FFB31C150D0B}" type="parTrans" cxnId="{DF353D58-C35A-43CB-B6B3-B4DA158538CD}">
      <dgm:prSet/>
      <dgm:spPr/>
      <dgm:t>
        <a:bodyPr/>
        <a:lstStyle/>
        <a:p>
          <a:endParaRPr lang="en-US"/>
        </a:p>
      </dgm:t>
    </dgm:pt>
    <dgm:pt modelId="{BBF0F482-7611-484B-B2F3-A1B60234F2C0}" type="sibTrans" cxnId="{DF353D58-C35A-43CB-B6B3-B4DA158538C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DE5C19A-C5D8-4307-B323-015E501C0BDF}">
      <dgm:prSet/>
      <dgm:spPr/>
      <dgm:t>
        <a:bodyPr/>
        <a:lstStyle/>
        <a:p>
          <a:r>
            <a:rPr lang="en-US"/>
            <a:t>Provide a clear understanding of how x-rays are generated in diagnostic radiology.</a:t>
          </a:r>
        </a:p>
      </dgm:t>
    </dgm:pt>
    <dgm:pt modelId="{11A9AE7B-2056-4BD0-A5C9-D91B8F1BBE1F}" type="parTrans" cxnId="{867CA67A-2F70-4545-90E8-06BE1D919235}">
      <dgm:prSet/>
      <dgm:spPr/>
      <dgm:t>
        <a:bodyPr/>
        <a:lstStyle/>
        <a:p>
          <a:endParaRPr lang="en-US"/>
        </a:p>
      </dgm:t>
    </dgm:pt>
    <dgm:pt modelId="{73CF1A12-6E6D-472C-B6EB-EE6B8DB89066}" type="sibTrans" cxnId="{867CA67A-2F70-4545-90E8-06BE1D9192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ACBCF72-A4C3-448E-A079-B71DCB4F720F}">
      <dgm:prSet/>
      <dgm:spPr/>
      <dgm:t>
        <a:bodyPr/>
        <a:lstStyle/>
        <a:p>
          <a:r>
            <a:rPr lang="en-US"/>
            <a:t>Explain the physical principles behind Bremsstrahlung and Characteristic radiation.</a:t>
          </a:r>
        </a:p>
      </dgm:t>
    </dgm:pt>
    <dgm:pt modelId="{DD9B6A81-8074-4E94-810D-07FACEB8A8F2}" type="parTrans" cxnId="{BF144BAC-1FCC-44E5-A9E4-8EB02E32C87A}">
      <dgm:prSet/>
      <dgm:spPr/>
      <dgm:t>
        <a:bodyPr/>
        <a:lstStyle/>
        <a:p>
          <a:endParaRPr lang="en-US"/>
        </a:p>
      </dgm:t>
    </dgm:pt>
    <dgm:pt modelId="{0AEA662C-7B25-4D71-AF06-FE44C824DCB7}" type="sibTrans" cxnId="{BF144BAC-1FCC-44E5-A9E4-8EB02E32C87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3D4D38A-4899-4BD1-81E1-746469186256}">
      <dgm:prSet/>
      <dgm:spPr/>
      <dgm:t>
        <a:bodyPr/>
        <a:lstStyle/>
        <a:p>
          <a:r>
            <a:rPr lang="en-US"/>
            <a:t>Discuss the role of tube design, including stationary vs. rotating anodes, in x-ray production.</a:t>
          </a:r>
        </a:p>
      </dgm:t>
    </dgm:pt>
    <dgm:pt modelId="{AEE85194-DD32-444B-B2F5-BCFD76985569}" type="parTrans" cxnId="{B36CCC45-A873-47B5-8AAF-2BB56C4FA4D2}">
      <dgm:prSet/>
      <dgm:spPr/>
      <dgm:t>
        <a:bodyPr/>
        <a:lstStyle/>
        <a:p>
          <a:endParaRPr lang="en-US"/>
        </a:p>
      </dgm:t>
    </dgm:pt>
    <dgm:pt modelId="{393BFB3A-F04E-44D4-9AE5-3BD4DB913B09}" type="sibTrans" cxnId="{B36CCC45-A873-47B5-8AAF-2BB56C4FA4D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5F8739A-D408-47EB-B78D-19C2A3B60FEE}">
      <dgm:prSet/>
      <dgm:spPr/>
      <dgm:t>
        <a:bodyPr/>
        <a:lstStyle/>
        <a:p>
          <a:r>
            <a:rPr lang="en-US"/>
            <a:t>Relate x-ray production concepts to image quality, patient dose, and equipment performance.</a:t>
          </a:r>
        </a:p>
      </dgm:t>
    </dgm:pt>
    <dgm:pt modelId="{DDF506C1-5345-4737-B0AD-83C72A9B1990}" type="parTrans" cxnId="{F096E517-8BF2-4395-B3C8-824B786A2F39}">
      <dgm:prSet/>
      <dgm:spPr/>
      <dgm:t>
        <a:bodyPr/>
        <a:lstStyle/>
        <a:p>
          <a:endParaRPr lang="en-US"/>
        </a:p>
      </dgm:t>
    </dgm:pt>
    <dgm:pt modelId="{8342E836-2E07-4ED9-ADFA-4EB85C2553B7}" type="sibTrans" cxnId="{F096E517-8BF2-4395-B3C8-824B786A2F39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9BE7E3C-5A92-42B4-A295-93DA0402FC16}">
      <dgm:prSet/>
      <dgm:spPr/>
      <dgm:t>
        <a:bodyPr/>
        <a:lstStyle/>
        <a:p>
          <a:r>
            <a:rPr lang="en-US"/>
            <a:t>Prepare students to apply this knowledge in selecting proper imaging parameters in clinical practice.</a:t>
          </a:r>
        </a:p>
      </dgm:t>
    </dgm:pt>
    <dgm:pt modelId="{00C7C9E3-ACA1-4280-A262-A715EDB255D9}" type="parTrans" cxnId="{43F21DA9-11BF-43F1-9592-C3602E3FD2E7}">
      <dgm:prSet/>
      <dgm:spPr/>
      <dgm:t>
        <a:bodyPr/>
        <a:lstStyle/>
        <a:p>
          <a:endParaRPr lang="en-US"/>
        </a:p>
      </dgm:t>
    </dgm:pt>
    <dgm:pt modelId="{B8388D1B-35C7-4BB2-B8C9-DB8708C70950}" type="sibTrans" cxnId="{43F21DA9-11BF-43F1-9592-C3602E3FD2E7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8E77C8A8-0DE8-4957-BBC9-7F10D7BFC304}" type="pres">
      <dgm:prSet presAssocID="{51E491F7-892D-4742-936C-E3061A413848}" presName="linearFlow" presStyleCnt="0">
        <dgm:presLayoutVars>
          <dgm:dir/>
          <dgm:animLvl val="lvl"/>
          <dgm:resizeHandles val="exact"/>
        </dgm:presLayoutVars>
      </dgm:prSet>
      <dgm:spPr/>
    </dgm:pt>
    <dgm:pt modelId="{07B25EC8-6DD7-48C1-8324-D0761D496D85}" type="pres">
      <dgm:prSet presAssocID="{C3C50917-1F49-4EF1-BA9A-844FC7FB0EA8}" presName="compositeNode" presStyleCnt="0"/>
      <dgm:spPr/>
    </dgm:pt>
    <dgm:pt modelId="{3751E2A9-EEE4-404F-B51F-081238C7930D}" type="pres">
      <dgm:prSet presAssocID="{C3C50917-1F49-4EF1-BA9A-844FC7FB0EA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7EEB82A-2F56-4F13-BD42-D8D1ADED0156}" type="pres">
      <dgm:prSet presAssocID="{C3C50917-1F49-4EF1-BA9A-844FC7FB0EA8}" presName="parSh" presStyleCnt="0"/>
      <dgm:spPr/>
    </dgm:pt>
    <dgm:pt modelId="{CE3956D9-1954-47E7-8160-1B89E6B6078C}" type="pres">
      <dgm:prSet presAssocID="{C3C50917-1F49-4EF1-BA9A-844FC7FB0EA8}" presName="lineNode" presStyleLbl="alignAccFollowNode1" presStyleIdx="0" presStyleCnt="18"/>
      <dgm:spPr/>
    </dgm:pt>
    <dgm:pt modelId="{F4EB5094-9AC4-4C00-8D2E-909753F9BADE}" type="pres">
      <dgm:prSet presAssocID="{C3C50917-1F49-4EF1-BA9A-844FC7FB0EA8}" presName="lineArrowNode" presStyleLbl="alignAccFollowNode1" presStyleIdx="1" presStyleCnt="18"/>
      <dgm:spPr/>
    </dgm:pt>
    <dgm:pt modelId="{F5456765-4EF0-44A3-A04B-F7B0E8C56195}" type="pres">
      <dgm:prSet presAssocID="{BBF0F482-7611-484B-B2F3-A1B60234F2C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6DB534C-DDA8-4BF0-8D1E-ABDABAD2FAAD}" type="pres">
      <dgm:prSet presAssocID="{BBF0F482-7611-484B-B2F3-A1B60234F2C0}" presName="spacerBetweenCircleAndCallout" presStyleCnt="0">
        <dgm:presLayoutVars/>
      </dgm:prSet>
      <dgm:spPr/>
    </dgm:pt>
    <dgm:pt modelId="{725AD4B6-B774-4EA1-8A27-0E5BDE4C42E1}" type="pres">
      <dgm:prSet presAssocID="{C3C50917-1F49-4EF1-BA9A-844FC7FB0EA8}" presName="nodeText" presStyleLbl="alignAccFollowNode1" presStyleIdx="2" presStyleCnt="18">
        <dgm:presLayoutVars>
          <dgm:bulletEnabled val="1"/>
        </dgm:presLayoutVars>
      </dgm:prSet>
      <dgm:spPr/>
    </dgm:pt>
    <dgm:pt modelId="{98911A4F-6D09-4613-B96A-AF40A607F1C4}" type="pres">
      <dgm:prSet presAssocID="{BBF0F482-7611-484B-B2F3-A1B60234F2C0}" presName="sibTransComposite" presStyleCnt="0"/>
      <dgm:spPr/>
    </dgm:pt>
    <dgm:pt modelId="{A346A5BF-A6DC-4FCC-97EA-913CDEC33B62}" type="pres">
      <dgm:prSet presAssocID="{4DE5C19A-C5D8-4307-B323-015E501C0BDF}" presName="compositeNode" presStyleCnt="0"/>
      <dgm:spPr/>
    </dgm:pt>
    <dgm:pt modelId="{E52A6AA2-CE12-4EFE-9999-6D1B2758BDE3}" type="pres">
      <dgm:prSet presAssocID="{4DE5C19A-C5D8-4307-B323-015E501C0BD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BADB74D-93A6-4A12-A852-BF46C879D1B5}" type="pres">
      <dgm:prSet presAssocID="{4DE5C19A-C5D8-4307-B323-015E501C0BDF}" presName="parSh" presStyleCnt="0"/>
      <dgm:spPr/>
    </dgm:pt>
    <dgm:pt modelId="{9DCF063C-0F64-4413-BAB5-5CB06C5B8BAB}" type="pres">
      <dgm:prSet presAssocID="{4DE5C19A-C5D8-4307-B323-015E501C0BDF}" presName="lineNode" presStyleLbl="alignAccFollowNode1" presStyleIdx="3" presStyleCnt="18"/>
      <dgm:spPr/>
    </dgm:pt>
    <dgm:pt modelId="{C9D4082C-F42E-4DF5-8567-F08602FBBE55}" type="pres">
      <dgm:prSet presAssocID="{4DE5C19A-C5D8-4307-B323-015E501C0BDF}" presName="lineArrowNode" presStyleLbl="alignAccFollowNode1" presStyleIdx="4" presStyleCnt="18"/>
      <dgm:spPr/>
    </dgm:pt>
    <dgm:pt modelId="{7A381371-6A17-46A3-AB94-AE16271BFBAB}" type="pres">
      <dgm:prSet presAssocID="{73CF1A12-6E6D-472C-B6EB-EE6B8DB89066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6E8D65F2-A18F-49FE-9C2E-A2D4C53B3158}" type="pres">
      <dgm:prSet presAssocID="{73CF1A12-6E6D-472C-B6EB-EE6B8DB89066}" presName="spacerBetweenCircleAndCallout" presStyleCnt="0">
        <dgm:presLayoutVars/>
      </dgm:prSet>
      <dgm:spPr/>
    </dgm:pt>
    <dgm:pt modelId="{47D7F0B6-13D1-4B89-A8D4-D80F223DE8CE}" type="pres">
      <dgm:prSet presAssocID="{4DE5C19A-C5D8-4307-B323-015E501C0BDF}" presName="nodeText" presStyleLbl="alignAccFollowNode1" presStyleIdx="5" presStyleCnt="18">
        <dgm:presLayoutVars>
          <dgm:bulletEnabled val="1"/>
        </dgm:presLayoutVars>
      </dgm:prSet>
      <dgm:spPr/>
    </dgm:pt>
    <dgm:pt modelId="{D9A3BFD0-D363-49C0-869E-2173B6119791}" type="pres">
      <dgm:prSet presAssocID="{73CF1A12-6E6D-472C-B6EB-EE6B8DB89066}" presName="sibTransComposite" presStyleCnt="0"/>
      <dgm:spPr/>
    </dgm:pt>
    <dgm:pt modelId="{A0FD4D62-5996-432C-89E0-844D791B762F}" type="pres">
      <dgm:prSet presAssocID="{BACBCF72-A4C3-448E-A079-B71DCB4F720F}" presName="compositeNode" presStyleCnt="0"/>
      <dgm:spPr/>
    </dgm:pt>
    <dgm:pt modelId="{5872AFF2-03C7-4CC9-ABC6-A2A3E17F71E7}" type="pres">
      <dgm:prSet presAssocID="{BACBCF72-A4C3-448E-A079-B71DCB4F720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4B4E44A-81A2-4694-A4A2-81E8E2F408A3}" type="pres">
      <dgm:prSet presAssocID="{BACBCF72-A4C3-448E-A079-B71DCB4F720F}" presName="parSh" presStyleCnt="0"/>
      <dgm:spPr/>
    </dgm:pt>
    <dgm:pt modelId="{21426B1D-3C68-4AED-88ED-7813997E19C4}" type="pres">
      <dgm:prSet presAssocID="{BACBCF72-A4C3-448E-A079-B71DCB4F720F}" presName="lineNode" presStyleLbl="alignAccFollowNode1" presStyleIdx="6" presStyleCnt="18"/>
      <dgm:spPr/>
    </dgm:pt>
    <dgm:pt modelId="{A7E78C89-7AEC-4EF3-8517-7420A4DDE0F7}" type="pres">
      <dgm:prSet presAssocID="{BACBCF72-A4C3-448E-A079-B71DCB4F720F}" presName="lineArrowNode" presStyleLbl="alignAccFollowNode1" presStyleIdx="7" presStyleCnt="18"/>
      <dgm:spPr/>
    </dgm:pt>
    <dgm:pt modelId="{542E090D-AB43-4620-A61F-017FFC6701F0}" type="pres">
      <dgm:prSet presAssocID="{0AEA662C-7B25-4D71-AF06-FE44C824DCB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D8EE38F-FA63-4736-8BF6-67F4CF72E9DD}" type="pres">
      <dgm:prSet presAssocID="{0AEA662C-7B25-4D71-AF06-FE44C824DCB7}" presName="spacerBetweenCircleAndCallout" presStyleCnt="0">
        <dgm:presLayoutVars/>
      </dgm:prSet>
      <dgm:spPr/>
    </dgm:pt>
    <dgm:pt modelId="{0EF91584-7219-4EA8-AE64-A3658700C03B}" type="pres">
      <dgm:prSet presAssocID="{BACBCF72-A4C3-448E-A079-B71DCB4F720F}" presName="nodeText" presStyleLbl="alignAccFollowNode1" presStyleIdx="8" presStyleCnt="18">
        <dgm:presLayoutVars>
          <dgm:bulletEnabled val="1"/>
        </dgm:presLayoutVars>
      </dgm:prSet>
      <dgm:spPr/>
    </dgm:pt>
    <dgm:pt modelId="{939000F0-BC45-463C-8619-E8FA7104FDEC}" type="pres">
      <dgm:prSet presAssocID="{0AEA662C-7B25-4D71-AF06-FE44C824DCB7}" presName="sibTransComposite" presStyleCnt="0"/>
      <dgm:spPr/>
    </dgm:pt>
    <dgm:pt modelId="{2E90EE0C-ED56-4C07-9AD2-6D7BF0412910}" type="pres">
      <dgm:prSet presAssocID="{93D4D38A-4899-4BD1-81E1-746469186256}" presName="compositeNode" presStyleCnt="0"/>
      <dgm:spPr/>
    </dgm:pt>
    <dgm:pt modelId="{3FCF0444-5372-4212-8E02-6A7A9E786F92}" type="pres">
      <dgm:prSet presAssocID="{93D4D38A-4899-4BD1-81E1-74646918625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EAE3E2-20FE-4A86-A6D8-99754A53F5F8}" type="pres">
      <dgm:prSet presAssocID="{93D4D38A-4899-4BD1-81E1-746469186256}" presName="parSh" presStyleCnt="0"/>
      <dgm:spPr/>
    </dgm:pt>
    <dgm:pt modelId="{D636D1EB-7872-437D-987B-0DFE83354605}" type="pres">
      <dgm:prSet presAssocID="{93D4D38A-4899-4BD1-81E1-746469186256}" presName="lineNode" presStyleLbl="alignAccFollowNode1" presStyleIdx="9" presStyleCnt="18"/>
      <dgm:spPr/>
    </dgm:pt>
    <dgm:pt modelId="{51A5C556-BD8B-482D-B92E-57E04BA20780}" type="pres">
      <dgm:prSet presAssocID="{93D4D38A-4899-4BD1-81E1-746469186256}" presName="lineArrowNode" presStyleLbl="alignAccFollowNode1" presStyleIdx="10" presStyleCnt="18"/>
      <dgm:spPr/>
    </dgm:pt>
    <dgm:pt modelId="{F7851668-B03A-4185-B915-75757CFB3A79}" type="pres">
      <dgm:prSet presAssocID="{393BFB3A-F04E-44D4-9AE5-3BD4DB913B09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17B72CD4-F20A-4EC4-81DB-A772AA88220A}" type="pres">
      <dgm:prSet presAssocID="{393BFB3A-F04E-44D4-9AE5-3BD4DB913B09}" presName="spacerBetweenCircleAndCallout" presStyleCnt="0">
        <dgm:presLayoutVars/>
      </dgm:prSet>
      <dgm:spPr/>
    </dgm:pt>
    <dgm:pt modelId="{E6FFF075-415B-4EEA-943B-9D9BA5A01918}" type="pres">
      <dgm:prSet presAssocID="{93D4D38A-4899-4BD1-81E1-746469186256}" presName="nodeText" presStyleLbl="alignAccFollowNode1" presStyleIdx="11" presStyleCnt="18">
        <dgm:presLayoutVars>
          <dgm:bulletEnabled val="1"/>
        </dgm:presLayoutVars>
      </dgm:prSet>
      <dgm:spPr/>
    </dgm:pt>
    <dgm:pt modelId="{86C10E6C-5358-4EDE-8EBA-06FDC21AFED2}" type="pres">
      <dgm:prSet presAssocID="{393BFB3A-F04E-44D4-9AE5-3BD4DB913B09}" presName="sibTransComposite" presStyleCnt="0"/>
      <dgm:spPr/>
    </dgm:pt>
    <dgm:pt modelId="{FEEBAB7E-DE7E-4C5A-A422-CEA03F283450}" type="pres">
      <dgm:prSet presAssocID="{05F8739A-D408-47EB-B78D-19C2A3B60FEE}" presName="compositeNode" presStyleCnt="0"/>
      <dgm:spPr/>
    </dgm:pt>
    <dgm:pt modelId="{70FC8A94-8A77-49E2-86DA-0AD22B8135EE}" type="pres">
      <dgm:prSet presAssocID="{05F8739A-D408-47EB-B78D-19C2A3B60FE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98CF455-C304-43D8-B5DA-D30B1AD65192}" type="pres">
      <dgm:prSet presAssocID="{05F8739A-D408-47EB-B78D-19C2A3B60FEE}" presName="parSh" presStyleCnt="0"/>
      <dgm:spPr/>
    </dgm:pt>
    <dgm:pt modelId="{77D7DEC4-BA0B-4CAB-B19B-FD428BC68B0F}" type="pres">
      <dgm:prSet presAssocID="{05F8739A-D408-47EB-B78D-19C2A3B60FEE}" presName="lineNode" presStyleLbl="alignAccFollowNode1" presStyleIdx="12" presStyleCnt="18"/>
      <dgm:spPr/>
    </dgm:pt>
    <dgm:pt modelId="{DAF86F31-5B60-4807-943D-80FE3C5ABA97}" type="pres">
      <dgm:prSet presAssocID="{05F8739A-D408-47EB-B78D-19C2A3B60FEE}" presName="lineArrowNode" presStyleLbl="alignAccFollowNode1" presStyleIdx="13" presStyleCnt="18"/>
      <dgm:spPr/>
    </dgm:pt>
    <dgm:pt modelId="{24549EE3-88D1-4931-81F3-37DAEE46FC87}" type="pres">
      <dgm:prSet presAssocID="{8342E836-2E07-4ED9-ADFA-4EB85C2553B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595B67E-6851-45ED-AC85-BE4235C14E0F}" type="pres">
      <dgm:prSet presAssocID="{8342E836-2E07-4ED9-ADFA-4EB85C2553B7}" presName="spacerBetweenCircleAndCallout" presStyleCnt="0">
        <dgm:presLayoutVars/>
      </dgm:prSet>
      <dgm:spPr/>
    </dgm:pt>
    <dgm:pt modelId="{F9B68E0A-68CD-4CCA-8ACB-9307AAC60707}" type="pres">
      <dgm:prSet presAssocID="{05F8739A-D408-47EB-B78D-19C2A3B60FEE}" presName="nodeText" presStyleLbl="alignAccFollowNode1" presStyleIdx="14" presStyleCnt="18">
        <dgm:presLayoutVars>
          <dgm:bulletEnabled val="1"/>
        </dgm:presLayoutVars>
      </dgm:prSet>
      <dgm:spPr/>
    </dgm:pt>
    <dgm:pt modelId="{F9B900B4-5813-4A0D-B929-2318E9B8AB88}" type="pres">
      <dgm:prSet presAssocID="{8342E836-2E07-4ED9-ADFA-4EB85C2553B7}" presName="sibTransComposite" presStyleCnt="0"/>
      <dgm:spPr/>
    </dgm:pt>
    <dgm:pt modelId="{BDC35B11-B6CB-491E-9234-D4306F392F9F}" type="pres">
      <dgm:prSet presAssocID="{29BE7E3C-5A92-42B4-A295-93DA0402FC16}" presName="compositeNode" presStyleCnt="0"/>
      <dgm:spPr/>
    </dgm:pt>
    <dgm:pt modelId="{2A9AA21D-40A3-4304-B4CC-23144DD078A6}" type="pres">
      <dgm:prSet presAssocID="{29BE7E3C-5A92-42B4-A295-93DA0402FC1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E43E359-0FED-4C47-8EAE-7572E41E0997}" type="pres">
      <dgm:prSet presAssocID="{29BE7E3C-5A92-42B4-A295-93DA0402FC16}" presName="parSh" presStyleCnt="0"/>
      <dgm:spPr/>
    </dgm:pt>
    <dgm:pt modelId="{87FA493B-37C8-416B-BC66-14D004AC8CCB}" type="pres">
      <dgm:prSet presAssocID="{29BE7E3C-5A92-42B4-A295-93DA0402FC16}" presName="lineNode" presStyleLbl="alignAccFollowNode1" presStyleIdx="15" presStyleCnt="18"/>
      <dgm:spPr/>
    </dgm:pt>
    <dgm:pt modelId="{354442D6-48A2-4BBB-82E3-4A0F4BE36BC8}" type="pres">
      <dgm:prSet presAssocID="{29BE7E3C-5A92-42B4-A295-93DA0402FC16}" presName="lineArrowNode" presStyleLbl="alignAccFollowNode1" presStyleIdx="16" presStyleCnt="18"/>
      <dgm:spPr/>
    </dgm:pt>
    <dgm:pt modelId="{F0BFBEB7-E38C-4193-B29A-BA047C0378B5}" type="pres">
      <dgm:prSet presAssocID="{B8388D1B-35C7-4BB2-B8C9-DB8708C70950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434BC51F-5856-47A2-A947-59EC14414D0A}" type="pres">
      <dgm:prSet presAssocID="{B8388D1B-35C7-4BB2-B8C9-DB8708C70950}" presName="spacerBetweenCircleAndCallout" presStyleCnt="0">
        <dgm:presLayoutVars/>
      </dgm:prSet>
      <dgm:spPr/>
    </dgm:pt>
    <dgm:pt modelId="{CC645D54-4AE0-4E59-9393-1302EF6557EF}" type="pres">
      <dgm:prSet presAssocID="{29BE7E3C-5A92-42B4-A295-93DA0402FC16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A6C9A30C-7E80-439A-B46D-76412564D550}" type="presOf" srcId="{393BFB3A-F04E-44D4-9AE5-3BD4DB913B09}" destId="{F7851668-B03A-4185-B915-75757CFB3A79}" srcOrd="0" destOrd="0" presId="urn:microsoft.com/office/officeart/2016/7/layout/LinearArrowProcessNumbered"/>
    <dgm:cxn modelId="{25FFD40C-B096-4FBF-BA86-F4201F1B9E57}" type="presOf" srcId="{51E491F7-892D-4742-936C-E3061A413848}" destId="{8E77C8A8-0DE8-4957-BBC9-7F10D7BFC304}" srcOrd="0" destOrd="0" presId="urn:microsoft.com/office/officeart/2016/7/layout/LinearArrowProcessNumbered"/>
    <dgm:cxn modelId="{9035D013-E8C3-42A4-82BA-F944298233D0}" type="presOf" srcId="{B8388D1B-35C7-4BB2-B8C9-DB8708C70950}" destId="{F0BFBEB7-E38C-4193-B29A-BA047C0378B5}" srcOrd="0" destOrd="0" presId="urn:microsoft.com/office/officeart/2016/7/layout/LinearArrowProcessNumbered"/>
    <dgm:cxn modelId="{F096E517-8BF2-4395-B3C8-824B786A2F39}" srcId="{51E491F7-892D-4742-936C-E3061A413848}" destId="{05F8739A-D408-47EB-B78D-19C2A3B60FEE}" srcOrd="4" destOrd="0" parTransId="{DDF506C1-5345-4737-B0AD-83C72A9B1990}" sibTransId="{8342E836-2E07-4ED9-ADFA-4EB85C2553B7}"/>
    <dgm:cxn modelId="{B36CCC45-A873-47B5-8AAF-2BB56C4FA4D2}" srcId="{51E491F7-892D-4742-936C-E3061A413848}" destId="{93D4D38A-4899-4BD1-81E1-746469186256}" srcOrd="3" destOrd="0" parTransId="{AEE85194-DD32-444B-B2F5-BCFD76985569}" sibTransId="{393BFB3A-F04E-44D4-9AE5-3BD4DB913B09}"/>
    <dgm:cxn modelId="{D471D84C-81C8-4DBE-AAD5-9615FE4427F9}" type="presOf" srcId="{BBF0F482-7611-484B-B2F3-A1B60234F2C0}" destId="{F5456765-4EF0-44A3-A04B-F7B0E8C56195}" srcOrd="0" destOrd="0" presId="urn:microsoft.com/office/officeart/2016/7/layout/LinearArrowProcessNumbered"/>
    <dgm:cxn modelId="{95DEDC4F-31C5-4449-942E-05AFA2934394}" type="presOf" srcId="{BACBCF72-A4C3-448E-A079-B71DCB4F720F}" destId="{0EF91584-7219-4EA8-AE64-A3658700C03B}" srcOrd="0" destOrd="0" presId="urn:microsoft.com/office/officeart/2016/7/layout/LinearArrowProcessNumbered"/>
    <dgm:cxn modelId="{A8F23951-8E13-4B5B-8FCC-B8B635137345}" type="presOf" srcId="{05F8739A-D408-47EB-B78D-19C2A3B60FEE}" destId="{F9B68E0A-68CD-4CCA-8ACB-9307AAC60707}" srcOrd="0" destOrd="0" presId="urn:microsoft.com/office/officeart/2016/7/layout/LinearArrowProcessNumbered"/>
    <dgm:cxn modelId="{B2961774-509B-4C1A-B202-9B01615F60D6}" type="presOf" srcId="{C3C50917-1F49-4EF1-BA9A-844FC7FB0EA8}" destId="{725AD4B6-B774-4EA1-8A27-0E5BDE4C42E1}" srcOrd="0" destOrd="0" presId="urn:microsoft.com/office/officeart/2016/7/layout/LinearArrowProcessNumbered"/>
    <dgm:cxn modelId="{DF353D58-C35A-43CB-B6B3-B4DA158538CD}" srcId="{51E491F7-892D-4742-936C-E3061A413848}" destId="{C3C50917-1F49-4EF1-BA9A-844FC7FB0EA8}" srcOrd="0" destOrd="0" parTransId="{0C363CD1-47A6-428C-AB85-FFB31C150D0B}" sibTransId="{BBF0F482-7611-484B-B2F3-A1B60234F2C0}"/>
    <dgm:cxn modelId="{867CA67A-2F70-4545-90E8-06BE1D919235}" srcId="{51E491F7-892D-4742-936C-E3061A413848}" destId="{4DE5C19A-C5D8-4307-B323-015E501C0BDF}" srcOrd="1" destOrd="0" parTransId="{11A9AE7B-2056-4BD0-A5C9-D91B8F1BBE1F}" sibTransId="{73CF1A12-6E6D-472C-B6EB-EE6B8DB89066}"/>
    <dgm:cxn modelId="{84F3C691-7D27-44CC-A31D-10D05908AA4A}" type="presOf" srcId="{8342E836-2E07-4ED9-ADFA-4EB85C2553B7}" destId="{24549EE3-88D1-4931-81F3-37DAEE46FC87}" srcOrd="0" destOrd="0" presId="urn:microsoft.com/office/officeart/2016/7/layout/LinearArrowProcessNumbered"/>
    <dgm:cxn modelId="{43F21DA9-11BF-43F1-9592-C3602E3FD2E7}" srcId="{51E491F7-892D-4742-936C-E3061A413848}" destId="{29BE7E3C-5A92-42B4-A295-93DA0402FC16}" srcOrd="5" destOrd="0" parTransId="{00C7C9E3-ACA1-4280-A262-A715EDB255D9}" sibTransId="{B8388D1B-35C7-4BB2-B8C9-DB8708C70950}"/>
    <dgm:cxn modelId="{BF144BAC-1FCC-44E5-A9E4-8EB02E32C87A}" srcId="{51E491F7-892D-4742-936C-E3061A413848}" destId="{BACBCF72-A4C3-448E-A079-B71DCB4F720F}" srcOrd="2" destOrd="0" parTransId="{DD9B6A81-8074-4E94-810D-07FACEB8A8F2}" sibTransId="{0AEA662C-7B25-4D71-AF06-FE44C824DCB7}"/>
    <dgm:cxn modelId="{54D540BC-02B6-45EE-9923-21CCB47EED1F}" type="presOf" srcId="{29BE7E3C-5A92-42B4-A295-93DA0402FC16}" destId="{CC645D54-4AE0-4E59-9393-1302EF6557EF}" srcOrd="0" destOrd="0" presId="urn:microsoft.com/office/officeart/2016/7/layout/LinearArrowProcessNumbered"/>
    <dgm:cxn modelId="{BAABC3BF-25C9-4513-B3D9-75ABBF172614}" type="presOf" srcId="{73CF1A12-6E6D-472C-B6EB-EE6B8DB89066}" destId="{7A381371-6A17-46A3-AB94-AE16271BFBAB}" srcOrd="0" destOrd="0" presId="urn:microsoft.com/office/officeart/2016/7/layout/LinearArrowProcessNumbered"/>
    <dgm:cxn modelId="{87A959CF-4089-4ED5-9F2E-4CEDB9196B44}" type="presOf" srcId="{4DE5C19A-C5D8-4307-B323-015E501C0BDF}" destId="{47D7F0B6-13D1-4B89-A8D4-D80F223DE8CE}" srcOrd="0" destOrd="0" presId="urn:microsoft.com/office/officeart/2016/7/layout/LinearArrowProcessNumbered"/>
    <dgm:cxn modelId="{8535C1D9-44B8-4D1F-96A1-77CE0584B963}" type="presOf" srcId="{93D4D38A-4899-4BD1-81E1-746469186256}" destId="{E6FFF075-415B-4EEA-943B-9D9BA5A01918}" srcOrd="0" destOrd="0" presId="urn:microsoft.com/office/officeart/2016/7/layout/LinearArrowProcessNumbered"/>
    <dgm:cxn modelId="{F5B156DF-43B9-43BB-92A1-7F6D73D62490}" type="presOf" srcId="{0AEA662C-7B25-4D71-AF06-FE44C824DCB7}" destId="{542E090D-AB43-4620-A61F-017FFC6701F0}" srcOrd="0" destOrd="0" presId="urn:microsoft.com/office/officeart/2016/7/layout/LinearArrowProcessNumbered"/>
    <dgm:cxn modelId="{E6DBE38B-471E-4E43-8958-5029FD855E81}" type="presParOf" srcId="{8E77C8A8-0DE8-4957-BBC9-7F10D7BFC304}" destId="{07B25EC8-6DD7-48C1-8324-D0761D496D85}" srcOrd="0" destOrd="0" presId="urn:microsoft.com/office/officeart/2016/7/layout/LinearArrowProcessNumbered"/>
    <dgm:cxn modelId="{D1A1835F-AA85-4D3C-AB48-E18FE2531B0E}" type="presParOf" srcId="{07B25EC8-6DD7-48C1-8324-D0761D496D85}" destId="{3751E2A9-EEE4-404F-B51F-081238C7930D}" srcOrd="0" destOrd="0" presId="urn:microsoft.com/office/officeart/2016/7/layout/LinearArrowProcessNumbered"/>
    <dgm:cxn modelId="{528EBEB1-F6F1-45BB-9C6F-FF3B73362AC4}" type="presParOf" srcId="{07B25EC8-6DD7-48C1-8324-D0761D496D85}" destId="{B7EEB82A-2F56-4F13-BD42-D8D1ADED0156}" srcOrd="1" destOrd="0" presId="urn:microsoft.com/office/officeart/2016/7/layout/LinearArrowProcessNumbered"/>
    <dgm:cxn modelId="{8D47D85E-563D-4880-8CF8-29391514F9B7}" type="presParOf" srcId="{B7EEB82A-2F56-4F13-BD42-D8D1ADED0156}" destId="{CE3956D9-1954-47E7-8160-1B89E6B6078C}" srcOrd="0" destOrd="0" presId="urn:microsoft.com/office/officeart/2016/7/layout/LinearArrowProcessNumbered"/>
    <dgm:cxn modelId="{28E6936C-0B30-45FD-8239-514547107559}" type="presParOf" srcId="{B7EEB82A-2F56-4F13-BD42-D8D1ADED0156}" destId="{F4EB5094-9AC4-4C00-8D2E-909753F9BADE}" srcOrd="1" destOrd="0" presId="urn:microsoft.com/office/officeart/2016/7/layout/LinearArrowProcessNumbered"/>
    <dgm:cxn modelId="{FB942862-6324-491E-ACAA-49BFF34E9B6B}" type="presParOf" srcId="{B7EEB82A-2F56-4F13-BD42-D8D1ADED0156}" destId="{F5456765-4EF0-44A3-A04B-F7B0E8C56195}" srcOrd="2" destOrd="0" presId="urn:microsoft.com/office/officeart/2016/7/layout/LinearArrowProcessNumbered"/>
    <dgm:cxn modelId="{89F8BC70-912A-49A4-9BBC-71F1251ED569}" type="presParOf" srcId="{B7EEB82A-2F56-4F13-BD42-D8D1ADED0156}" destId="{D6DB534C-DDA8-4BF0-8D1E-ABDABAD2FAAD}" srcOrd="3" destOrd="0" presId="urn:microsoft.com/office/officeart/2016/7/layout/LinearArrowProcessNumbered"/>
    <dgm:cxn modelId="{AD8D5368-C907-4093-8F6A-BC0ECAD975D7}" type="presParOf" srcId="{07B25EC8-6DD7-48C1-8324-D0761D496D85}" destId="{725AD4B6-B774-4EA1-8A27-0E5BDE4C42E1}" srcOrd="2" destOrd="0" presId="urn:microsoft.com/office/officeart/2016/7/layout/LinearArrowProcessNumbered"/>
    <dgm:cxn modelId="{A3E447B5-C5B3-457C-89E1-304B318316B0}" type="presParOf" srcId="{8E77C8A8-0DE8-4957-BBC9-7F10D7BFC304}" destId="{98911A4F-6D09-4613-B96A-AF40A607F1C4}" srcOrd="1" destOrd="0" presId="urn:microsoft.com/office/officeart/2016/7/layout/LinearArrowProcessNumbered"/>
    <dgm:cxn modelId="{6E38FAD7-6179-4701-A74F-20E0ACCDBDC1}" type="presParOf" srcId="{8E77C8A8-0DE8-4957-BBC9-7F10D7BFC304}" destId="{A346A5BF-A6DC-4FCC-97EA-913CDEC33B62}" srcOrd="2" destOrd="0" presId="urn:microsoft.com/office/officeart/2016/7/layout/LinearArrowProcessNumbered"/>
    <dgm:cxn modelId="{6B1C45A9-9BE6-4562-B47C-104822A1A04C}" type="presParOf" srcId="{A346A5BF-A6DC-4FCC-97EA-913CDEC33B62}" destId="{E52A6AA2-CE12-4EFE-9999-6D1B2758BDE3}" srcOrd="0" destOrd="0" presId="urn:microsoft.com/office/officeart/2016/7/layout/LinearArrowProcessNumbered"/>
    <dgm:cxn modelId="{D008A1AC-7EAC-46DA-BF31-1F1A52527399}" type="presParOf" srcId="{A346A5BF-A6DC-4FCC-97EA-913CDEC33B62}" destId="{DBADB74D-93A6-4A12-A852-BF46C879D1B5}" srcOrd="1" destOrd="0" presId="urn:microsoft.com/office/officeart/2016/7/layout/LinearArrowProcessNumbered"/>
    <dgm:cxn modelId="{C4528D0E-C922-49C1-9279-C17638D6CFAF}" type="presParOf" srcId="{DBADB74D-93A6-4A12-A852-BF46C879D1B5}" destId="{9DCF063C-0F64-4413-BAB5-5CB06C5B8BAB}" srcOrd="0" destOrd="0" presId="urn:microsoft.com/office/officeart/2016/7/layout/LinearArrowProcessNumbered"/>
    <dgm:cxn modelId="{4E294935-3524-4AC7-BB8F-C86682D5C816}" type="presParOf" srcId="{DBADB74D-93A6-4A12-A852-BF46C879D1B5}" destId="{C9D4082C-F42E-4DF5-8567-F08602FBBE55}" srcOrd="1" destOrd="0" presId="urn:microsoft.com/office/officeart/2016/7/layout/LinearArrowProcessNumbered"/>
    <dgm:cxn modelId="{7183C88A-8CBC-47C5-BDF4-0E2D80EEBB17}" type="presParOf" srcId="{DBADB74D-93A6-4A12-A852-BF46C879D1B5}" destId="{7A381371-6A17-46A3-AB94-AE16271BFBAB}" srcOrd="2" destOrd="0" presId="urn:microsoft.com/office/officeart/2016/7/layout/LinearArrowProcessNumbered"/>
    <dgm:cxn modelId="{C978C6C8-4FD5-408E-958D-6A0EB2D7AD09}" type="presParOf" srcId="{DBADB74D-93A6-4A12-A852-BF46C879D1B5}" destId="{6E8D65F2-A18F-49FE-9C2E-A2D4C53B3158}" srcOrd="3" destOrd="0" presId="urn:microsoft.com/office/officeart/2016/7/layout/LinearArrowProcessNumbered"/>
    <dgm:cxn modelId="{00FE2F2F-9A0A-4642-A9B9-1A82127644A7}" type="presParOf" srcId="{A346A5BF-A6DC-4FCC-97EA-913CDEC33B62}" destId="{47D7F0B6-13D1-4B89-A8D4-D80F223DE8CE}" srcOrd="2" destOrd="0" presId="urn:microsoft.com/office/officeart/2016/7/layout/LinearArrowProcessNumbered"/>
    <dgm:cxn modelId="{ADB164DB-4858-48F8-B76C-79FFF798DE68}" type="presParOf" srcId="{8E77C8A8-0DE8-4957-BBC9-7F10D7BFC304}" destId="{D9A3BFD0-D363-49C0-869E-2173B6119791}" srcOrd="3" destOrd="0" presId="urn:microsoft.com/office/officeart/2016/7/layout/LinearArrowProcessNumbered"/>
    <dgm:cxn modelId="{F664C840-2C12-4CF9-BC0B-2F23E26052AE}" type="presParOf" srcId="{8E77C8A8-0DE8-4957-BBC9-7F10D7BFC304}" destId="{A0FD4D62-5996-432C-89E0-844D791B762F}" srcOrd="4" destOrd="0" presId="urn:microsoft.com/office/officeart/2016/7/layout/LinearArrowProcessNumbered"/>
    <dgm:cxn modelId="{87322EE1-A80E-4D2F-BA70-4BC63A2DC493}" type="presParOf" srcId="{A0FD4D62-5996-432C-89E0-844D791B762F}" destId="{5872AFF2-03C7-4CC9-ABC6-A2A3E17F71E7}" srcOrd="0" destOrd="0" presId="urn:microsoft.com/office/officeart/2016/7/layout/LinearArrowProcessNumbered"/>
    <dgm:cxn modelId="{C868E52C-04C3-4CF8-A2ED-35E26F05E659}" type="presParOf" srcId="{A0FD4D62-5996-432C-89E0-844D791B762F}" destId="{54B4E44A-81A2-4694-A4A2-81E8E2F408A3}" srcOrd="1" destOrd="0" presId="urn:microsoft.com/office/officeart/2016/7/layout/LinearArrowProcessNumbered"/>
    <dgm:cxn modelId="{B21AB8BD-B442-4AEA-908F-522337967420}" type="presParOf" srcId="{54B4E44A-81A2-4694-A4A2-81E8E2F408A3}" destId="{21426B1D-3C68-4AED-88ED-7813997E19C4}" srcOrd="0" destOrd="0" presId="urn:microsoft.com/office/officeart/2016/7/layout/LinearArrowProcessNumbered"/>
    <dgm:cxn modelId="{68A10170-939B-4534-B37A-F7EDF02D2EF5}" type="presParOf" srcId="{54B4E44A-81A2-4694-A4A2-81E8E2F408A3}" destId="{A7E78C89-7AEC-4EF3-8517-7420A4DDE0F7}" srcOrd="1" destOrd="0" presId="urn:microsoft.com/office/officeart/2016/7/layout/LinearArrowProcessNumbered"/>
    <dgm:cxn modelId="{000D5A38-E5C9-4C75-9336-DD6137FCD293}" type="presParOf" srcId="{54B4E44A-81A2-4694-A4A2-81E8E2F408A3}" destId="{542E090D-AB43-4620-A61F-017FFC6701F0}" srcOrd="2" destOrd="0" presId="urn:microsoft.com/office/officeart/2016/7/layout/LinearArrowProcessNumbered"/>
    <dgm:cxn modelId="{5EC6AB10-AE27-4D5C-A483-31E03F037D28}" type="presParOf" srcId="{54B4E44A-81A2-4694-A4A2-81E8E2F408A3}" destId="{CD8EE38F-FA63-4736-8BF6-67F4CF72E9DD}" srcOrd="3" destOrd="0" presId="urn:microsoft.com/office/officeart/2016/7/layout/LinearArrowProcessNumbered"/>
    <dgm:cxn modelId="{E46198B5-528F-4F81-87D6-58AA65C995D2}" type="presParOf" srcId="{A0FD4D62-5996-432C-89E0-844D791B762F}" destId="{0EF91584-7219-4EA8-AE64-A3658700C03B}" srcOrd="2" destOrd="0" presId="urn:microsoft.com/office/officeart/2016/7/layout/LinearArrowProcessNumbered"/>
    <dgm:cxn modelId="{C5DFEED8-3BDF-4661-9CAE-5F6F8304E861}" type="presParOf" srcId="{8E77C8A8-0DE8-4957-BBC9-7F10D7BFC304}" destId="{939000F0-BC45-463C-8619-E8FA7104FDEC}" srcOrd="5" destOrd="0" presId="urn:microsoft.com/office/officeart/2016/7/layout/LinearArrowProcessNumbered"/>
    <dgm:cxn modelId="{A650B5B2-42F6-4EDE-9D10-6D9E07BD9F74}" type="presParOf" srcId="{8E77C8A8-0DE8-4957-BBC9-7F10D7BFC304}" destId="{2E90EE0C-ED56-4C07-9AD2-6D7BF0412910}" srcOrd="6" destOrd="0" presId="urn:microsoft.com/office/officeart/2016/7/layout/LinearArrowProcessNumbered"/>
    <dgm:cxn modelId="{FD275A72-75AD-4F08-B1CF-C3DD5CA1192F}" type="presParOf" srcId="{2E90EE0C-ED56-4C07-9AD2-6D7BF0412910}" destId="{3FCF0444-5372-4212-8E02-6A7A9E786F92}" srcOrd="0" destOrd="0" presId="urn:microsoft.com/office/officeart/2016/7/layout/LinearArrowProcessNumbered"/>
    <dgm:cxn modelId="{6753F460-F2B9-4289-9AA4-0DF4A50D24D2}" type="presParOf" srcId="{2E90EE0C-ED56-4C07-9AD2-6D7BF0412910}" destId="{BDEAE3E2-20FE-4A86-A6D8-99754A53F5F8}" srcOrd="1" destOrd="0" presId="urn:microsoft.com/office/officeart/2016/7/layout/LinearArrowProcessNumbered"/>
    <dgm:cxn modelId="{E6DCDCAB-963B-431A-A675-43B1E7C8B809}" type="presParOf" srcId="{BDEAE3E2-20FE-4A86-A6D8-99754A53F5F8}" destId="{D636D1EB-7872-437D-987B-0DFE83354605}" srcOrd="0" destOrd="0" presId="urn:microsoft.com/office/officeart/2016/7/layout/LinearArrowProcessNumbered"/>
    <dgm:cxn modelId="{6137084C-83AF-4340-8128-19D9D9DD0934}" type="presParOf" srcId="{BDEAE3E2-20FE-4A86-A6D8-99754A53F5F8}" destId="{51A5C556-BD8B-482D-B92E-57E04BA20780}" srcOrd="1" destOrd="0" presId="urn:microsoft.com/office/officeart/2016/7/layout/LinearArrowProcessNumbered"/>
    <dgm:cxn modelId="{5136D4B2-2619-4348-A561-44DBA8598B8C}" type="presParOf" srcId="{BDEAE3E2-20FE-4A86-A6D8-99754A53F5F8}" destId="{F7851668-B03A-4185-B915-75757CFB3A79}" srcOrd="2" destOrd="0" presId="urn:microsoft.com/office/officeart/2016/7/layout/LinearArrowProcessNumbered"/>
    <dgm:cxn modelId="{75D16505-06CD-4B0A-BB97-B621DFC16C34}" type="presParOf" srcId="{BDEAE3E2-20FE-4A86-A6D8-99754A53F5F8}" destId="{17B72CD4-F20A-4EC4-81DB-A772AA88220A}" srcOrd="3" destOrd="0" presId="urn:microsoft.com/office/officeart/2016/7/layout/LinearArrowProcessNumbered"/>
    <dgm:cxn modelId="{ECFA1DAF-9C8F-47F9-AA53-5DB0CE214A57}" type="presParOf" srcId="{2E90EE0C-ED56-4C07-9AD2-6D7BF0412910}" destId="{E6FFF075-415B-4EEA-943B-9D9BA5A01918}" srcOrd="2" destOrd="0" presId="urn:microsoft.com/office/officeart/2016/7/layout/LinearArrowProcessNumbered"/>
    <dgm:cxn modelId="{98439F8D-4A1D-420A-A1FD-67B227AE1A83}" type="presParOf" srcId="{8E77C8A8-0DE8-4957-BBC9-7F10D7BFC304}" destId="{86C10E6C-5358-4EDE-8EBA-06FDC21AFED2}" srcOrd="7" destOrd="0" presId="urn:microsoft.com/office/officeart/2016/7/layout/LinearArrowProcessNumbered"/>
    <dgm:cxn modelId="{0D192475-713D-4DEA-80E8-23DA924A5628}" type="presParOf" srcId="{8E77C8A8-0DE8-4957-BBC9-7F10D7BFC304}" destId="{FEEBAB7E-DE7E-4C5A-A422-CEA03F283450}" srcOrd="8" destOrd="0" presId="urn:microsoft.com/office/officeart/2016/7/layout/LinearArrowProcessNumbered"/>
    <dgm:cxn modelId="{2BE5D350-DC9C-4AD7-82F4-5FE48D5B6D3E}" type="presParOf" srcId="{FEEBAB7E-DE7E-4C5A-A422-CEA03F283450}" destId="{70FC8A94-8A77-49E2-86DA-0AD22B8135EE}" srcOrd="0" destOrd="0" presId="urn:microsoft.com/office/officeart/2016/7/layout/LinearArrowProcessNumbered"/>
    <dgm:cxn modelId="{85BA91C0-C2CA-45F2-AB8E-DF5418042A51}" type="presParOf" srcId="{FEEBAB7E-DE7E-4C5A-A422-CEA03F283450}" destId="{E98CF455-C304-43D8-B5DA-D30B1AD65192}" srcOrd="1" destOrd="0" presId="urn:microsoft.com/office/officeart/2016/7/layout/LinearArrowProcessNumbered"/>
    <dgm:cxn modelId="{ABCD3C0F-F76E-4E82-9D5E-92F4A6AE2E2E}" type="presParOf" srcId="{E98CF455-C304-43D8-B5DA-D30B1AD65192}" destId="{77D7DEC4-BA0B-4CAB-B19B-FD428BC68B0F}" srcOrd="0" destOrd="0" presId="urn:microsoft.com/office/officeart/2016/7/layout/LinearArrowProcessNumbered"/>
    <dgm:cxn modelId="{3224D016-6AA1-4D59-9932-2A898C728C13}" type="presParOf" srcId="{E98CF455-C304-43D8-B5DA-D30B1AD65192}" destId="{DAF86F31-5B60-4807-943D-80FE3C5ABA97}" srcOrd="1" destOrd="0" presId="urn:microsoft.com/office/officeart/2016/7/layout/LinearArrowProcessNumbered"/>
    <dgm:cxn modelId="{93F1C0C1-8BBB-4297-B58F-8BB43231049E}" type="presParOf" srcId="{E98CF455-C304-43D8-B5DA-D30B1AD65192}" destId="{24549EE3-88D1-4931-81F3-37DAEE46FC87}" srcOrd="2" destOrd="0" presId="urn:microsoft.com/office/officeart/2016/7/layout/LinearArrowProcessNumbered"/>
    <dgm:cxn modelId="{2CF2D2A8-1071-416B-9E02-A06911289188}" type="presParOf" srcId="{E98CF455-C304-43D8-B5DA-D30B1AD65192}" destId="{2595B67E-6851-45ED-AC85-BE4235C14E0F}" srcOrd="3" destOrd="0" presId="urn:microsoft.com/office/officeart/2016/7/layout/LinearArrowProcessNumbered"/>
    <dgm:cxn modelId="{A0D40C34-CABC-4D95-B8F3-04C5664FBEE9}" type="presParOf" srcId="{FEEBAB7E-DE7E-4C5A-A422-CEA03F283450}" destId="{F9B68E0A-68CD-4CCA-8ACB-9307AAC60707}" srcOrd="2" destOrd="0" presId="urn:microsoft.com/office/officeart/2016/7/layout/LinearArrowProcessNumbered"/>
    <dgm:cxn modelId="{C93F7C84-36EB-4735-8B86-223E59ED7A60}" type="presParOf" srcId="{8E77C8A8-0DE8-4957-BBC9-7F10D7BFC304}" destId="{F9B900B4-5813-4A0D-B929-2318E9B8AB88}" srcOrd="9" destOrd="0" presId="urn:microsoft.com/office/officeart/2016/7/layout/LinearArrowProcessNumbered"/>
    <dgm:cxn modelId="{318EAA97-469D-4995-AA65-FE4EF9688CAB}" type="presParOf" srcId="{8E77C8A8-0DE8-4957-BBC9-7F10D7BFC304}" destId="{BDC35B11-B6CB-491E-9234-D4306F392F9F}" srcOrd="10" destOrd="0" presId="urn:microsoft.com/office/officeart/2016/7/layout/LinearArrowProcessNumbered"/>
    <dgm:cxn modelId="{457580B3-460C-479B-8367-DED307C35E24}" type="presParOf" srcId="{BDC35B11-B6CB-491E-9234-D4306F392F9F}" destId="{2A9AA21D-40A3-4304-B4CC-23144DD078A6}" srcOrd="0" destOrd="0" presId="urn:microsoft.com/office/officeart/2016/7/layout/LinearArrowProcessNumbered"/>
    <dgm:cxn modelId="{6B35EE91-1B7D-45F1-A9B5-248E52978BD9}" type="presParOf" srcId="{BDC35B11-B6CB-491E-9234-D4306F392F9F}" destId="{EE43E359-0FED-4C47-8EAE-7572E41E0997}" srcOrd="1" destOrd="0" presId="urn:microsoft.com/office/officeart/2016/7/layout/LinearArrowProcessNumbered"/>
    <dgm:cxn modelId="{AFB9CB1A-43F7-4258-BA6F-28A04245E3C8}" type="presParOf" srcId="{EE43E359-0FED-4C47-8EAE-7572E41E0997}" destId="{87FA493B-37C8-416B-BC66-14D004AC8CCB}" srcOrd="0" destOrd="0" presId="urn:microsoft.com/office/officeart/2016/7/layout/LinearArrowProcessNumbered"/>
    <dgm:cxn modelId="{504AF875-BCD4-4139-9118-B1FE9EE63AD7}" type="presParOf" srcId="{EE43E359-0FED-4C47-8EAE-7572E41E0997}" destId="{354442D6-48A2-4BBB-82E3-4A0F4BE36BC8}" srcOrd="1" destOrd="0" presId="urn:microsoft.com/office/officeart/2016/7/layout/LinearArrowProcessNumbered"/>
    <dgm:cxn modelId="{AC0302DB-A5A8-41E0-B76F-25B41581FF61}" type="presParOf" srcId="{EE43E359-0FED-4C47-8EAE-7572E41E0997}" destId="{F0BFBEB7-E38C-4193-B29A-BA047C0378B5}" srcOrd="2" destOrd="0" presId="urn:microsoft.com/office/officeart/2016/7/layout/LinearArrowProcessNumbered"/>
    <dgm:cxn modelId="{6CB6B766-D96A-4FB9-872F-9839D7684030}" type="presParOf" srcId="{EE43E359-0FED-4C47-8EAE-7572E41E0997}" destId="{434BC51F-5856-47A2-A947-59EC14414D0A}" srcOrd="3" destOrd="0" presId="urn:microsoft.com/office/officeart/2016/7/layout/LinearArrowProcessNumbered"/>
    <dgm:cxn modelId="{6DF0A9B3-B114-4FED-B1FB-80D592DD92DE}" type="presParOf" srcId="{BDC35B11-B6CB-491E-9234-D4306F392F9F}" destId="{CC645D54-4AE0-4E59-9393-1302EF6557E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96731-93AD-4475-92EC-D74FF88A008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8AF9AC-8037-4615-B700-4FB2160E6D1F}">
      <dgm:prSet/>
      <dgm:spPr/>
      <dgm:t>
        <a:bodyPr/>
        <a:lstStyle/>
        <a:p>
          <a:r>
            <a:rPr lang="en-US" b="1"/>
            <a:t>Why rotate today?</a:t>
          </a:r>
          <a:endParaRPr lang="en-US"/>
        </a:p>
      </dgm:t>
    </dgm:pt>
    <dgm:pt modelId="{8042BE2C-89E2-4E0E-82E8-3550C7C3F29D}" type="parTrans" cxnId="{6E3F885C-E596-4CF1-8D09-F6CFD994ADDB}">
      <dgm:prSet/>
      <dgm:spPr/>
      <dgm:t>
        <a:bodyPr/>
        <a:lstStyle/>
        <a:p>
          <a:endParaRPr lang="en-US"/>
        </a:p>
      </dgm:t>
    </dgm:pt>
    <dgm:pt modelId="{6ADF3883-FEB6-448A-87A4-01446BC8285F}" type="sibTrans" cxnId="{6E3F885C-E596-4CF1-8D09-F6CFD994ADDB}">
      <dgm:prSet/>
      <dgm:spPr/>
      <dgm:t>
        <a:bodyPr/>
        <a:lstStyle/>
        <a:p>
          <a:endParaRPr lang="en-US"/>
        </a:p>
      </dgm:t>
    </dgm:pt>
    <dgm:pt modelId="{DA787CE4-9708-4EAF-BAB7-2A5C7AFE08E1}">
      <dgm:prSet/>
      <dgm:spPr/>
      <dgm:t>
        <a:bodyPr/>
        <a:lstStyle/>
        <a:p>
          <a:r>
            <a:rPr lang="en-US"/>
            <a:t>Modern diagnostic tubes almost exclusively use rotating anodes.</a:t>
          </a:r>
        </a:p>
      </dgm:t>
    </dgm:pt>
    <dgm:pt modelId="{F9C480FD-4CE5-4DEC-8E2D-EF9F6F956543}" type="parTrans" cxnId="{44A9D746-F0F8-4676-A140-6A0932466D05}">
      <dgm:prSet/>
      <dgm:spPr/>
      <dgm:t>
        <a:bodyPr/>
        <a:lstStyle/>
        <a:p>
          <a:endParaRPr lang="en-US"/>
        </a:p>
      </dgm:t>
    </dgm:pt>
    <dgm:pt modelId="{EBC5A044-CC1D-4B34-BF10-641EF7A2FC0D}" type="sibTrans" cxnId="{44A9D746-F0F8-4676-A140-6A0932466D05}">
      <dgm:prSet/>
      <dgm:spPr/>
      <dgm:t>
        <a:bodyPr/>
        <a:lstStyle/>
        <a:p>
          <a:endParaRPr lang="en-US"/>
        </a:p>
      </dgm:t>
    </dgm:pt>
    <dgm:pt modelId="{41BB4B54-5708-44CE-AF3E-7E1C1C525BF0}">
      <dgm:prSet/>
      <dgm:spPr/>
      <dgm:t>
        <a:bodyPr/>
        <a:lstStyle/>
        <a:p>
          <a:r>
            <a:rPr lang="en-US"/>
            <a:t>Rotation allows heat dissipation by spreading the thermal load over a larger target area, preventing localized overheating.</a:t>
          </a:r>
        </a:p>
      </dgm:t>
    </dgm:pt>
    <dgm:pt modelId="{54A3DD63-5882-409A-A414-B722679D95A8}" type="parTrans" cxnId="{AD4DD7B0-7251-4C39-99DB-BD45D14F17A7}">
      <dgm:prSet/>
      <dgm:spPr/>
      <dgm:t>
        <a:bodyPr/>
        <a:lstStyle/>
        <a:p>
          <a:endParaRPr lang="en-US"/>
        </a:p>
      </dgm:t>
    </dgm:pt>
    <dgm:pt modelId="{F4C24394-29EA-4A6D-8E4A-41C7BBB59320}" type="sibTrans" cxnId="{AD4DD7B0-7251-4C39-99DB-BD45D14F17A7}">
      <dgm:prSet/>
      <dgm:spPr/>
      <dgm:t>
        <a:bodyPr/>
        <a:lstStyle/>
        <a:p>
          <a:endParaRPr lang="en-US"/>
        </a:p>
      </dgm:t>
    </dgm:pt>
    <dgm:pt modelId="{CAA83A7D-20FC-461C-B12A-09889DCAC7A6}">
      <dgm:prSet/>
      <dgm:spPr/>
      <dgm:t>
        <a:bodyPr/>
        <a:lstStyle/>
        <a:p>
          <a:r>
            <a:rPr lang="en-US"/>
            <a:t>Heat is dissipated through conduction into the anode body, convection to the tube housing oil, and radiation from the anode surface.</a:t>
          </a:r>
        </a:p>
      </dgm:t>
    </dgm:pt>
    <dgm:pt modelId="{DD4FFB67-39EB-475D-9BE6-14FE6F159E17}" type="parTrans" cxnId="{2F29282C-1A05-4CBB-941F-4E413C75062A}">
      <dgm:prSet/>
      <dgm:spPr/>
      <dgm:t>
        <a:bodyPr/>
        <a:lstStyle/>
        <a:p>
          <a:endParaRPr lang="en-US"/>
        </a:p>
      </dgm:t>
    </dgm:pt>
    <dgm:pt modelId="{D265354A-E968-4A4A-993B-6D0FB12362C4}" type="sibTrans" cxnId="{2F29282C-1A05-4CBB-941F-4E413C75062A}">
      <dgm:prSet/>
      <dgm:spPr/>
      <dgm:t>
        <a:bodyPr/>
        <a:lstStyle/>
        <a:p>
          <a:endParaRPr lang="en-US"/>
        </a:p>
      </dgm:t>
    </dgm:pt>
    <dgm:pt modelId="{79F7E0AB-3154-4F2E-ACCD-0FE76F3F7E96}">
      <dgm:prSet/>
      <dgm:spPr/>
      <dgm:t>
        <a:bodyPr/>
        <a:lstStyle/>
        <a:p>
          <a:r>
            <a:rPr lang="en-US"/>
            <a:t>This improves tube lifespan and allows higher mA techniques without damage.</a:t>
          </a:r>
        </a:p>
      </dgm:t>
    </dgm:pt>
    <dgm:pt modelId="{A6B032B6-5071-499A-AF80-7B93A4319520}" type="parTrans" cxnId="{AACEA75C-A431-491A-B813-E229682C185E}">
      <dgm:prSet/>
      <dgm:spPr/>
      <dgm:t>
        <a:bodyPr/>
        <a:lstStyle/>
        <a:p>
          <a:endParaRPr lang="en-US"/>
        </a:p>
      </dgm:t>
    </dgm:pt>
    <dgm:pt modelId="{71A77BFE-A590-4E50-89A8-9ED5A62D9D24}" type="sibTrans" cxnId="{AACEA75C-A431-491A-B813-E229682C185E}">
      <dgm:prSet/>
      <dgm:spPr/>
      <dgm:t>
        <a:bodyPr/>
        <a:lstStyle/>
        <a:p>
          <a:endParaRPr lang="en-US"/>
        </a:p>
      </dgm:t>
    </dgm:pt>
    <dgm:pt modelId="{09ED8DB4-425F-4E18-B6F1-9BCCC77A7181}" type="pres">
      <dgm:prSet presAssocID="{A1996731-93AD-4475-92EC-D74FF88A00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03803B-5F23-4A4F-BFA8-A54024EAAF10}" type="pres">
      <dgm:prSet presAssocID="{C68AF9AC-8037-4615-B700-4FB2160E6D1F}" presName="hierRoot1" presStyleCnt="0"/>
      <dgm:spPr/>
    </dgm:pt>
    <dgm:pt modelId="{40C18E4E-DB3F-4E3C-A600-57C9BC47F097}" type="pres">
      <dgm:prSet presAssocID="{C68AF9AC-8037-4615-B700-4FB2160E6D1F}" presName="composite" presStyleCnt="0"/>
      <dgm:spPr/>
    </dgm:pt>
    <dgm:pt modelId="{7774E223-278B-4F51-8527-52D25745AC61}" type="pres">
      <dgm:prSet presAssocID="{C68AF9AC-8037-4615-B700-4FB2160E6D1F}" presName="background" presStyleLbl="node0" presStyleIdx="0" presStyleCnt="1"/>
      <dgm:spPr/>
    </dgm:pt>
    <dgm:pt modelId="{B4731B66-E9A8-49FD-866A-887EBEEF2F4B}" type="pres">
      <dgm:prSet presAssocID="{C68AF9AC-8037-4615-B700-4FB2160E6D1F}" presName="text" presStyleLbl="fgAcc0" presStyleIdx="0" presStyleCnt="1">
        <dgm:presLayoutVars>
          <dgm:chPref val="3"/>
        </dgm:presLayoutVars>
      </dgm:prSet>
      <dgm:spPr/>
    </dgm:pt>
    <dgm:pt modelId="{0E8E98CF-B17D-4746-8785-D88C619243A7}" type="pres">
      <dgm:prSet presAssocID="{C68AF9AC-8037-4615-B700-4FB2160E6D1F}" presName="hierChild2" presStyleCnt="0"/>
      <dgm:spPr/>
    </dgm:pt>
    <dgm:pt modelId="{2457DFC5-FE33-4B4C-81C9-B5EF7F88146E}" type="pres">
      <dgm:prSet presAssocID="{F9C480FD-4CE5-4DEC-8E2D-EF9F6F956543}" presName="Name10" presStyleLbl="parChTrans1D2" presStyleIdx="0" presStyleCnt="4"/>
      <dgm:spPr/>
    </dgm:pt>
    <dgm:pt modelId="{7AC3A3A2-21CB-42BB-9E1F-4BEE7421DEAE}" type="pres">
      <dgm:prSet presAssocID="{DA787CE4-9708-4EAF-BAB7-2A5C7AFE08E1}" presName="hierRoot2" presStyleCnt="0"/>
      <dgm:spPr/>
    </dgm:pt>
    <dgm:pt modelId="{CE533EAB-8E72-45C6-9691-9EFF98EE07DB}" type="pres">
      <dgm:prSet presAssocID="{DA787CE4-9708-4EAF-BAB7-2A5C7AFE08E1}" presName="composite2" presStyleCnt="0"/>
      <dgm:spPr/>
    </dgm:pt>
    <dgm:pt modelId="{A0E10AB4-E3D4-4D1E-B073-1B315087188B}" type="pres">
      <dgm:prSet presAssocID="{DA787CE4-9708-4EAF-BAB7-2A5C7AFE08E1}" presName="background2" presStyleLbl="node2" presStyleIdx="0" presStyleCnt="4"/>
      <dgm:spPr/>
    </dgm:pt>
    <dgm:pt modelId="{615F24FB-8AF2-45F0-9374-C8F10A0006E9}" type="pres">
      <dgm:prSet presAssocID="{DA787CE4-9708-4EAF-BAB7-2A5C7AFE08E1}" presName="text2" presStyleLbl="fgAcc2" presStyleIdx="0" presStyleCnt="4">
        <dgm:presLayoutVars>
          <dgm:chPref val="3"/>
        </dgm:presLayoutVars>
      </dgm:prSet>
      <dgm:spPr/>
    </dgm:pt>
    <dgm:pt modelId="{CFA206C7-58C4-4ACD-874F-A9BD6FA43387}" type="pres">
      <dgm:prSet presAssocID="{DA787CE4-9708-4EAF-BAB7-2A5C7AFE08E1}" presName="hierChild3" presStyleCnt="0"/>
      <dgm:spPr/>
    </dgm:pt>
    <dgm:pt modelId="{CF4A302D-02C6-4FD2-BEB1-BE0EDF6D77E1}" type="pres">
      <dgm:prSet presAssocID="{54A3DD63-5882-409A-A414-B722679D95A8}" presName="Name10" presStyleLbl="parChTrans1D2" presStyleIdx="1" presStyleCnt="4"/>
      <dgm:spPr/>
    </dgm:pt>
    <dgm:pt modelId="{0427E6C9-5FAD-41AF-95A9-F10BF319638A}" type="pres">
      <dgm:prSet presAssocID="{41BB4B54-5708-44CE-AF3E-7E1C1C525BF0}" presName="hierRoot2" presStyleCnt="0"/>
      <dgm:spPr/>
    </dgm:pt>
    <dgm:pt modelId="{3FBD0A37-490B-4E05-B0A2-09CA80B0BA52}" type="pres">
      <dgm:prSet presAssocID="{41BB4B54-5708-44CE-AF3E-7E1C1C525BF0}" presName="composite2" presStyleCnt="0"/>
      <dgm:spPr/>
    </dgm:pt>
    <dgm:pt modelId="{4E2C549A-0FE4-48C3-9F8D-04F205D558F6}" type="pres">
      <dgm:prSet presAssocID="{41BB4B54-5708-44CE-AF3E-7E1C1C525BF0}" presName="background2" presStyleLbl="node2" presStyleIdx="1" presStyleCnt="4"/>
      <dgm:spPr/>
    </dgm:pt>
    <dgm:pt modelId="{EF779E9C-B3B3-45DC-AAF0-B7345E884048}" type="pres">
      <dgm:prSet presAssocID="{41BB4B54-5708-44CE-AF3E-7E1C1C525BF0}" presName="text2" presStyleLbl="fgAcc2" presStyleIdx="1" presStyleCnt="4">
        <dgm:presLayoutVars>
          <dgm:chPref val="3"/>
        </dgm:presLayoutVars>
      </dgm:prSet>
      <dgm:spPr/>
    </dgm:pt>
    <dgm:pt modelId="{D6F1530E-7450-4906-B9C5-2092DF711C92}" type="pres">
      <dgm:prSet presAssocID="{41BB4B54-5708-44CE-AF3E-7E1C1C525BF0}" presName="hierChild3" presStyleCnt="0"/>
      <dgm:spPr/>
    </dgm:pt>
    <dgm:pt modelId="{C21D4CD1-DA43-4434-8A50-B1E5A1A8D532}" type="pres">
      <dgm:prSet presAssocID="{DD4FFB67-39EB-475D-9BE6-14FE6F159E17}" presName="Name10" presStyleLbl="parChTrans1D2" presStyleIdx="2" presStyleCnt="4"/>
      <dgm:spPr/>
    </dgm:pt>
    <dgm:pt modelId="{A118AA60-8717-434D-AC12-14458CA6F38E}" type="pres">
      <dgm:prSet presAssocID="{CAA83A7D-20FC-461C-B12A-09889DCAC7A6}" presName="hierRoot2" presStyleCnt="0"/>
      <dgm:spPr/>
    </dgm:pt>
    <dgm:pt modelId="{39FCE2C4-2BA4-4F60-A04D-BA2CB7304F9C}" type="pres">
      <dgm:prSet presAssocID="{CAA83A7D-20FC-461C-B12A-09889DCAC7A6}" presName="composite2" presStyleCnt="0"/>
      <dgm:spPr/>
    </dgm:pt>
    <dgm:pt modelId="{0180EE46-47D3-46E8-9847-33BB6F23CBD6}" type="pres">
      <dgm:prSet presAssocID="{CAA83A7D-20FC-461C-B12A-09889DCAC7A6}" presName="background2" presStyleLbl="node2" presStyleIdx="2" presStyleCnt="4"/>
      <dgm:spPr/>
    </dgm:pt>
    <dgm:pt modelId="{F78FC17D-33D7-4006-989B-B48FDA6CC3D9}" type="pres">
      <dgm:prSet presAssocID="{CAA83A7D-20FC-461C-B12A-09889DCAC7A6}" presName="text2" presStyleLbl="fgAcc2" presStyleIdx="2" presStyleCnt="4">
        <dgm:presLayoutVars>
          <dgm:chPref val="3"/>
        </dgm:presLayoutVars>
      </dgm:prSet>
      <dgm:spPr/>
    </dgm:pt>
    <dgm:pt modelId="{91EEF878-4B03-4DDA-99E9-3B986C9CF961}" type="pres">
      <dgm:prSet presAssocID="{CAA83A7D-20FC-461C-B12A-09889DCAC7A6}" presName="hierChild3" presStyleCnt="0"/>
      <dgm:spPr/>
    </dgm:pt>
    <dgm:pt modelId="{896322D7-81B1-4E91-BF46-3925C8D544E6}" type="pres">
      <dgm:prSet presAssocID="{A6B032B6-5071-499A-AF80-7B93A4319520}" presName="Name10" presStyleLbl="parChTrans1D2" presStyleIdx="3" presStyleCnt="4"/>
      <dgm:spPr/>
    </dgm:pt>
    <dgm:pt modelId="{15DE514C-0D7F-4360-842B-76BBD806DD04}" type="pres">
      <dgm:prSet presAssocID="{79F7E0AB-3154-4F2E-ACCD-0FE76F3F7E96}" presName="hierRoot2" presStyleCnt="0"/>
      <dgm:spPr/>
    </dgm:pt>
    <dgm:pt modelId="{63A912CB-B97F-4E14-870D-F156D93A3CD7}" type="pres">
      <dgm:prSet presAssocID="{79F7E0AB-3154-4F2E-ACCD-0FE76F3F7E96}" presName="composite2" presStyleCnt="0"/>
      <dgm:spPr/>
    </dgm:pt>
    <dgm:pt modelId="{CF14D70C-FBCB-4252-AF32-589B92FF57BA}" type="pres">
      <dgm:prSet presAssocID="{79F7E0AB-3154-4F2E-ACCD-0FE76F3F7E96}" presName="background2" presStyleLbl="node2" presStyleIdx="3" presStyleCnt="4"/>
      <dgm:spPr/>
    </dgm:pt>
    <dgm:pt modelId="{6D0F9729-847B-42F6-9E0F-9C54E4F011EA}" type="pres">
      <dgm:prSet presAssocID="{79F7E0AB-3154-4F2E-ACCD-0FE76F3F7E96}" presName="text2" presStyleLbl="fgAcc2" presStyleIdx="3" presStyleCnt="4">
        <dgm:presLayoutVars>
          <dgm:chPref val="3"/>
        </dgm:presLayoutVars>
      </dgm:prSet>
      <dgm:spPr/>
    </dgm:pt>
    <dgm:pt modelId="{DE673CAE-9EE7-45CD-815D-735A1D57ABB3}" type="pres">
      <dgm:prSet presAssocID="{79F7E0AB-3154-4F2E-ACCD-0FE76F3F7E96}" presName="hierChild3" presStyleCnt="0"/>
      <dgm:spPr/>
    </dgm:pt>
  </dgm:ptLst>
  <dgm:cxnLst>
    <dgm:cxn modelId="{ED56D21C-97FE-4AFD-81A0-144BD036187F}" type="presOf" srcId="{F9C480FD-4CE5-4DEC-8E2D-EF9F6F956543}" destId="{2457DFC5-FE33-4B4C-81C9-B5EF7F88146E}" srcOrd="0" destOrd="0" presId="urn:microsoft.com/office/officeart/2005/8/layout/hierarchy1"/>
    <dgm:cxn modelId="{706A911E-1CA9-4821-8B82-76C5BE8C4955}" type="presOf" srcId="{CAA83A7D-20FC-461C-B12A-09889DCAC7A6}" destId="{F78FC17D-33D7-4006-989B-B48FDA6CC3D9}" srcOrd="0" destOrd="0" presId="urn:microsoft.com/office/officeart/2005/8/layout/hierarchy1"/>
    <dgm:cxn modelId="{11F3CB28-0AE9-462D-9A49-96221CD4DC2B}" type="presOf" srcId="{DA787CE4-9708-4EAF-BAB7-2A5C7AFE08E1}" destId="{615F24FB-8AF2-45F0-9374-C8F10A0006E9}" srcOrd="0" destOrd="0" presId="urn:microsoft.com/office/officeart/2005/8/layout/hierarchy1"/>
    <dgm:cxn modelId="{F75CF329-101B-4E40-9422-ED0BE9E3D338}" type="presOf" srcId="{A6B032B6-5071-499A-AF80-7B93A4319520}" destId="{896322D7-81B1-4E91-BF46-3925C8D544E6}" srcOrd="0" destOrd="0" presId="urn:microsoft.com/office/officeart/2005/8/layout/hierarchy1"/>
    <dgm:cxn modelId="{2F29282C-1A05-4CBB-941F-4E413C75062A}" srcId="{C68AF9AC-8037-4615-B700-4FB2160E6D1F}" destId="{CAA83A7D-20FC-461C-B12A-09889DCAC7A6}" srcOrd="2" destOrd="0" parTransId="{DD4FFB67-39EB-475D-9BE6-14FE6F159E17}" sibTransId="{D265354A-E968-4A4A-993B-6D0FB12362C4}"/>
    <dgm:cxn modelId="{36B4D13B-5084-4C0D-A75E-695E5445D433}" type="presOf" srcId="{79F7E0AB-3154-4F2E-ACCD-0FE76F3F7E96}" destId="{6D0F9729-847B-42F6-9E0F-9C54E4F011EA}" srcOrd="0" destOrd="0" presId="urn:microsoft.com/office/officeart/2005/8/layout/hierarchy1"/>
    <dgm:cxn modelId="{6E3F885C-E596-4CF1-8D09-F6CFD994ADDB}" srcId="{A1996731-93AD-4475-92EC-D74FF88A0082}" destId="{C68AF9AC-8037-4615-B700-4FB2160E6D1F}" srcOrd="0" destOrd="0" parTransId="{8042BE2C-89E2-4E0E-82E8-3550C7C3F29D}" sibTransId="{6ADF3883-FEB6-448A-87A4-01446BC8285F}"/>
    <dgm:cxn modelId="{AACEA75C-A431-491A-B813-E229682C185E}" srcId="{C68AF9AC-8037-4615-B700-4FB2160E6D1F}" destId="{79F7E0AB-3154-4F2E-ACCD-0FE76F3F7E96}" srcOrd="3" destOrd="0" parTransId="{A6B032B6-5071-499A-AF80-7B93A4319520}" sibTransId="{71A77BFE-A590-4E50-89A8-9ED5A62D9D24}"/>
    <dgm:cxn modelId="{44A9D746-F0F8-4676-A140-6A0932466D05}" srcId="{C68AF9AC-8037-4615-B700-4FB2160E6D1F}" destId="{DA787CE4-9708-4EAF-BAB7-2A5C7AFE08E1}" srcOrd="0" destOrd="0" parTransId="{F9C480FD-4CE5-4DEC-8E2D-EF9F6F956543}" sibTransId="{EBC5A044-CC1D-4B34-BF10-641EF7A2FC0D}"/>
    <dgm:cxn modelId="{C33CAD7E-2F95-4922-837B-AF18198CE396}" type="presOf" srcId="{54A3DD63-5882-409A-A414-B722679D95A8}" destId="{CF4A302D-02C6-4FD2-BEB1-BE0EDF6D77E1}" srcOrd="0" destOrd="0" presId="urn:microsoft.com/office/officeart/2005/8/layout/hierarchy1"/>
    <dgm:cxn modelId="{F54FB998-62BC-427E-9ADB-37BBD4820010}" type="presOf" srcId="{41BB4B54-5708-44CE-AF3E-7E1C1C525BF0}" destId="{EF779E9C-B3B3-45DC-AAF0-B7345E884048}" srcOrd="0" destOrd="0" presId="urn:microsoft.com/office/officeart/2005/8/layout/hierarchy1"/>
    <dgm:cxn modelId="{3B63FE99-0251-42E0-B3E6-7DF5D02FA57B}" type="presOf" srcId="{DD4FFB67-39EB-475D-9BE6-14FE6F159E17}" destId="{C21D4CD1-DA43-4434-8A50-B1E5A1A8D532}" srcOrd="0" destOrd="0" presId="urn:microsoft.com/office/officeart/2005/8/layout/hierarchy1"/>
    <dgm:cxn modelId="{AD4DD7B0-7251-4C39-99DB-BD45D14F17A7}" srcId="{C68AF9AC-8037-4615-B700-4FB2160E6D1F}" destId="{41BB4B54-5708-44CE-AF3E-7E1C1C525BF0}" srcOrd="1" destOrd="0" parTransId="{54A3DD63-5882-409A-A414-B722679D95A8}" sibTransId="{F4C24394-29EA-4A6D-8E4A-41C7BBB59320}"/>
    <dgm:cxn modelId="{4DF1A1C5-AA86-4CB8-83EB-271667C09236}" type="presOf" srcId="{A1996731-93AD-4475-92EC-D74FF88A0082}" destId="{09ED8DB4-425F-4E18-B6F1-9BCCC77A7181}" srcOrd="0" destOrd="0" presId="urn:microsoft.com/office/officeart/2005/8/layout/hierarchy1"/>
    <dgm:cxn modelId="{83A54CD8-B87F-4E59-BA34-FC835DCB8F11}" type="presOf" srcId="{C68AF9AC-8037-4615-B700-4FB2160E6D1F}" destId="{B4731B66-E9A8-49FD-866A-887EBEEF2F4B}" srcOrd="0" destOrd="0" presId="urn:microsoft.com/office/officeart/2005/8/layout/hierarchy1"/>
    <dgm:cxn modelId="{4B12609F-EE03-4B60-9644-E501C0EF60F7}" type="presParOf" srcId="{09ED8DB4-425F-4E18-B6F1-9BCCC77A7181}" destId="{2B03803B-5F23-4A4F-BFA8-A54024EAAF10}" srcOrd="0" destOrd="0" presId="urn:microsoft.com/office/officeart/2005/8/layout/hierarchy1"/>
    <dgm:cxn modelId="{9774D7E2-42A2-4E78-841B-7C01C3FD5AC9}" type="presParOf" srcId="{2B03803B-5F23-4A4F-BFA8-A54024EAAF10}" destId="{40C18E4E-DB3F-4E3C-A600-57C9BC47F097}" srcOrd="0" destOrd="0" presId="urn:microsoft.com/office/officeart/2005/8/layout/hierarchy1"/>
    <dgm:cxn modelId="{63FB5A76-6211-4334-8A8E-5F667BD6517B}" type="presParOf" srcId="{40C18E4E-DB3F-4E3C-A600-57C9BC47F097}" destId="{7774E223-278B-4F51-8527-52D25745AC61}" srcOrd="0" destOrd="0" presId="urn:microsoft.com/office/officeart/2005/8/layout/hierarchy1"/>
    <dgm:cxn modelId="{B9CEA48D-AD73-49BE-AA02-7CD40959C42E}" type="presParOf" srcId="{40C18E4E-DB3F-4E3C-A600-57C9BC47F097}" destId="{B4731B66-E9A8-49FD-866A-887EBEEF2F4B}" srcOrd="1" destOrd="0" presId="urn:microsoft.com/office/officeart/2005/8/layout/hierarchy1"/>
    <dgm:cxn modelId="{CBBC0F31-67FE-4D94-9B9D-1A54E07F9951}" type="presParOf" srcId="{2B03803B-5F23-4A4F-BFA8-A54024EAAF10}" destId="{0E8E98CF-B17D-4746-8785-D88C619243A7}" srcOrd="1" destOrd="0" presId="urn:microsoft.com/office/officeart/2005/8/layout/hierarchy1"/>
    <dgm:cxn modelId="{BE31C648-C3B1-4A66-AEC1-94859774E18D}" type="presParOf" srcId="{0E8E98CF-B17D-4746-8785-D88C619243A7}" destId="{2457DFC5-FE33-4B4C-81C9-B5EF7F88146E}" srcOrd="0" destOrd="0" presId="urn:microsoft.com/office/officeart/2005/8/layout/hierarchy1"/>
    <dgm:cxn modelId="{660B4494-561D-4432-9F96-4CCD5B1FAED9}" type="presParOf" srcId="{0E8E98CF-B17D-4746-8785-D88C619243A7}" destId="{7AC3A3A2-21CB-42BB-9E1F-4BEE7421DEAE}" srcOrd="1" destOrd="0" presId="urn:microsoft.com/office/officeart/2005/8/layout/hierarchy1"/>
    <dgm:cxn modelId="{2C8F1AC2-A222-4596-8456-EE5ECA1D8C96}" type="presParOf" srcId="{7AC3A3A2-21CB-42BB-9E1F-4BEE7421DEAE}" destId="{CE533EAB-8E72-45C6-9691-9EFF98EE07DB}" srcOrd="0" destOrd="0" presId="urn:microsoft.com/office/officeart/2005/8/layout/hierarchy1"/>
    <dgm:cxn modelId="{CA5CF659-03EC-49A9-95BC-88D3EDFBF62C}" type="presParOf" srcId="{CE533EAB-8E72-45C6-9691-9EFF98EE07DB}" destId="{A0E10AB4-E3D4-4D1E-B073-1B315087188B}" srcOrd="0" destOrd="0" presId="urn:microsoft.com/office/officeart/2005/8/layout/hierarchy1"/>
    <dgm:cxn modelId="{7282E446-67F9-4700-A76C-B968F7135FE3}" type="presParOf" srcId="{CE533EAB-8E72-45C6-9691-9EFF98EE07DB}" destId="{615F24FB-8AF2-45F0-9374-C8F10A0006E9}" srcOrd="1" destOrd="0" presId="urn:microsoft.com/office/officeart/2005/8/layout/hierarchy1"/>
    <dgm:cxn modelId="{CDFB764F-BB2D-4935-9F07-E4E516CA5AB9}" type="presParOf" srcId="{7AC3A3A2-21CB-42BB-9E1F-4BEE7421DEAE}" destId="{CFA206C7-58C4-4ACD-874F-A9BD6FA43387}" srcOrd="1" destOrd="0" presId="urn:microsoft.com/office/officeart/2005/8/layout/hierarchy1"/>
    <dgm:cxn modelId="{147491BB-4A17-4B38-9920-752C164CFDEB}" type="presParOf" srcId="{0E8E98CF-B17D-4746-8785-D88C619243A7}" destId="{CF4A302D-02C6-4FD2-BEB1-BE0EDF6D77E1}" srcOrd="2" destOrd="0" presId="urn:microsoft.com/office/officeart/2005/8/layout/hierarchy1"/>
    <dgm:cxn modelId="{D0151597-9B6E-404B-928A-D2D7A1F43041}" type="presParOf" srcId="{0E8E98CF-B17D-4746-8785-D88C619243A7}" destId="{0427E6C9-5FAD-41AF-95A9-F10BF319638A}" srcOrd="3" destOrd="0" presId="urn:microsoft.com/office/officeart/2005/8/layout/hierarchy1"/>
    <dgm:cxn modelId="{5BF126D6-9245-438D-B7D1-221BB62E4657}" type="presParOf" srcId="{0427E6C9-5FAD-41AF-95A9-F10BF319638A}" destId="{3FBD0A37-490B-4E05-B0A2-09CA80B0BA52}" srcOrd="0" destOrd="0" presId="urn:microsoft.com/office/officeart/2005/8/layout/hierarchy1"/>
    <dgm:cxn modelId="{87BD4288-E944-42C1-8BEF-23F3FE14B0AE}" type="presParOf" srcId="{3FBD0A37-490B-4E05-B0A2-09CA80B0BA52}" destId="{4E2C549A-0FE4-48C3-9F8D-04F205D558F6}" srcOrd="0" destOrd="0" presId="urn:microsoft.com/office/officeart/2005/8/layout/hierarchy1"/>
    <dgm:cxn modelId="{2D533C20-EC04-41F7-B019-7EB94D44CFDB}" type="presParOf" srcId="{3FBD0A37-490B-4E05-B0A2-09CA80B0BA52}" destId="{EF779E9C-B3B3-45DC-AAF0-B7345E884048}" srcOrd="1" destOrd="0" presId="urn:microsoft.com/office/officeart/2005/8/layout/hierarchy1"/>
    <dgm:cxn modelId="{D45B533E-A867-4EBE-BC71-E47493E77322}" type="presParOf" srcId="{0427E6C9-5FAD-41AF-95A9-F10BF319638A}" destId="{D6F1530E-7450-4906-B9C5-2092DF711C92}" srcOrd="1" destOrd="0" presId="urn:microsoft.com/office/officeart/2005/8/layout/hierarchy1"/>
    <dgm:cxn modelId="{5034435D-C201-4AB3-8890-4782F8DC0B60}" type="presParOf" srcId="{0E8E98CF-B17D-4746-8785-D88C619243A7}" destId="{C21D4CD1-DA43-4434-8A50-B1E5A1A8D532}" srcOrd="4" destOrd="0" presId="urn:microsoft.com/office/officeart/2005/8/layout/hierarchy1"/>
    <dgm:cxn modelId="{2734D5BB-7CCB-4DA0-A6BD-0766D539E430}" type="presParOf" srcId="{0E8E98CF-B17D-4746-8785-D88C619243A7}" destId="{A118AA60-8717-434D-AC12-14458CA6F38E}" srcOrd="5" destOrd="0" presId="urn:microsoft.com/office/officeart/2005/8/layout/hierarchy1"/>
    <dgm:cxn modelId="{C1784591-1B38-4B1E-A586-0926E3E99AFF}" type="presParOf" srcId="{A118AA60-8717-434D-AC12-14458CA6F38E}" destId="{39FCE2C4-2BA4-4F60-A04D-BA2CB7304F9C}" srcOrd="0" destOrd="0" presId="urn:microsoft.com/office/officeart/2005/8/layout/hierarchy1"/>
    <dgm:cxn modelId="{8FCCABEC-9010-4F68-95B8-9A62F4228A90}" type="presParOf" srcId="{39FCE2C4-2BA4-4F60-A04D-BA2CB7304F9C}" destId="{0180EE46-47D3-46E8-9847-33BB6F23CBD6}" srcOrd="0" destOrd="0" presId="urn:microsoft.com/office/officeart/2005/8/layout/hierarchy1"/>
    <dgm:cxn modelId="{85B492AD-0BC3-49EC-90BF-6B1D59332F0E}" type="presParOf" srcId="{39FCE2C4-2BA4-4F60-A04D-BA2CB7304F9C}" destId="{F78FC17D-33D7-4006-989B-B48FDA6CC3D9}" srcOrd="1" destOrd="0" presId="urn:microsoft.com/office/officeart/2005/8/layout/hierarchy1"/>
    <dgm:cxn modelId="{33F9EBD1-3596-4A26-B5E0-E4D722A97DE5}" type="presParOf" srcId="{A118AA60-8717-434D-AC12-14458CA6F38E}" destId="{91EEF878-4B03-4DDA-99E9-3B986C9CF961}" srcOrd="1" destOrd="0" presId="urn:microsoft.com/office/officeart/2005/8/layout/hierarchy1"/>
    <dgm:cxn modelId="{6787BDB1-6DB6-486B-81F8-6C27BEDA6CA8}" type="presParOf" srcId="{0E8E98CF-B17D-4746-8785-D88C619243A7}" destId="{896322D7-81B1-4E91-BF46-3925C8D544E6}" srcOrd="6" destOrd="0" presId="urn:microsoft.com/office/officeart/2005/8/layout/hierarchy1"/>
    <dgm:cxn modelId="{F3C6F472-C105-423A-9DCB-5457436BDD91}" type="presParOf" srcId="{0E8E98CF-B17D-4746-8785-D88C619243A7}" destId="{15DE514C-0D7F-4360-842B-76BBD806DD04}" srcOrd="7" destOrd="0" presId="urn:microsoft.com/office/officeart/2005/8/layout/hierarchy1"/>
    <dgm:cxn modelId="{2B48A87A-8D4F-47BF-AF44-7BDCA78AA6B5}" type="presParOf" srcId="{15DE514C-0D7F-4360-842B-76BBD806DD04}" destId="{63A912CB-B97F-4E14-870D-F156D93A3CD7}" srcOrd="0" destOrd="0" presId="urn:microsoft.com/office/officeart/2005/8/layout/hierarchy1"/>
    <dgm:cxn modelId="{F4638D7D-738B-4C76-9F4C-42737139B5CE}" type="presParOf" srcId="{63A912CB-B97F-4E14-870D-F156D93A3CD7}" destId="{CF14D70C-FBCB-4252-AF32-589B92FF57BA}" srcOrd="0" destOrd="0" presId="urn:microsoft.com/office/officeart/2005/8/layout/hierarchy1"/>
    <dgm:cxn modelId="{6850A9AA-2C09-4E42-8CAC-19AFAA00BCAF}" type="presParOf" srcId="{63A912CB-B97F-4E14-870D-F156D93A3CD7}" destId="{6D0F9729-847B-42F6-9E0F-9C54E4F011EA}" srcOrd="1" destOrd="0" presId="urn:microsoft.com/office/officeart/2005/8/layout/hierarchy1"/>
    <dgm:cxn modelId="{5B3852A7-CD89-4FB6-9C78-46BD7A01D857}" type="presParOf" srcId="{15DE514C-0D7F-4360-842B-76BBD806DD04}" destId="{DE673CAE-9EE7-45CD-815D-735A1D57AB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8D0A8-406B-4E17-A41B-EC88BC1A85C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A40CB33-FE94-46E3-9452-8F1D55DD026C}">
      <dgm:prSet/>
      <dgm:spPr/>
      <dgm:t>
        <a:bodyPr/>
        <a:lstStyle/>
        <a:p>
          <a:pPr>
            <a:defRPr cap="all"/>
          </a:pPr>
          <a:r>
            <a:rPr lang="en-US" b="1"/>
            <a:t>Two main interactions inside the anode target:</a:t>
          </a:r>
          <a:endParaRPr lang="en-US"/>
        </a:p>
      </dgm:t>
    </dgm:pt>
    <dgm:pt modelId="{C4E27F4C-F9D6-4AA6-B211-2CF0300DC0BD}" type="parTrans" cxnId="{8BF6FA83-9F99-4949-94D3-D8F37B6D6A8F}">
      <dgm:prSet/>
      <dgm:spPr/>
      <dgm:t>
        <a:bodyPr/>
        <a:lstStyle/>
        <a:p>
          <a:endParaRPr lang="en-US"/>
        </a:p>
      </dgm:t>
    </dgm:pt>
    <dgm:pt modelId="{3391FF11-BC06-4172-A0E2-6BDEC1596BEB}" type="sibTrans" cxnId="{8BF6FA83-9F99-4949-94D3-D8F37B6D6A8F}">
      <dgm:prSet/>
      <dgm:spPr/>
      <dgm:t>
        <a:bodyPr/>
        <a:lstStyle/>
        <a:p>
          <a:endParaRPr lang="en-US"/>
        </a:p>
      </dgm:t>
    </dgm:pt>
    <dgm:pt modelId="{DE7EC3F7-F56E-44F3-BE55-E65BB1DDC6B6}">
      <dgm:prSet/>
      <dgm:spPr/>
      <dgm:t>
        <a:bodyPr/>
        <a:lstStyle/>
        <a:p>
          <a:pPr>
            <a:defRPr cap="all"/>
          </a:pPr>
          <a:r>
            <a:rPr lang="en-US"/>
            <a:t>Bremsstrahlung Radiation – majority of diagnostic beam.</a:t>
          </a:r>
        </a:p>
      </dgm:t>
    </dgm:pt>
    <dgm:pt modelId="{EAA97CC8-3810-42A1-91E8-E62C0960FD45}" type="parTrans" cxnId="{47466AF7-6A45-4D3E-B807-BE971D02492E}">
      <dgm:prSet/>
      <dgm:spPr/>
      <dgm:t>
        <a:bodyPr/>
        <a:lstStyle/>
        <a:p>
          <a:endParaRPr lang="en-US"/>
        </a:p>
      </dgm:t>
    </dgm:pt>
    <dgm:pt modelId="{86EA6C40-8360-4DC1-A489-489A2986D2C0}" type="sibTrans" cxnId="{47466AF7-6A45-4D3E-B807-BE971D02492E}">
      <dgm:prSet/>
      <dgm:spPr/>
      <dgm:t>
        <a:bodyPr/>
        <a:lstStyle/>
        <a:p>
          <a:endParaRPr lang="en-US"/>
        </a:p>
      </dgm:t>
    </dgm:pt>
    <dgm:pt modelId="{1CB3CB4B-E246-4C86-9523-477F0DAA3569}">
      <dgm:prSet/>
      <dgm:spPr/>
      <dgm:t>
        <a:bodyPr/>
        <a:lstStyle/>
        <a:p>
          <a:pPr>
            <a:defRPr cap="all"/>
          </a:pPr>
          <a:r>
            <a:rPr lang="en-US"/>
            <a:t>Characteristic Radiation – adds discrete energy peaks.</a:t>
          </a:r>
        </a:p>
      </dgm:t>
    </dgm:pt>
    <dgm:pt modelId="{DF84CCC2-5FB0-42BA-9C8B-8ADD50187BCB}" type="parTrans" cxnId="{B40B24DE-C2C0-4229-A387-BA753B70E447}">
      <dgm:prSet/>
      <dgm:spPr/>
      <dgm:t>
        <a:bodyPr/>
        <a:lstStyle/>
        <a:p>
          <a:endParaRPr lang="en-US"/>
        </a:p>
      </dgm:t>
    </dgm:pt>
    <dgm:pt modelId="{CE88AF2B-8F7A-4148-9DE9-1BC610C43B48}" type="sibTrans" cxnId="{B40B24DE-C2C0-4229-A387-BA753B70E447}">
      <dgm:prSet/>
      <dgm:spPr/>
      <dgm:t>
        <a:bodyPr/>
        <a:lstStyle/>
        <a:p>
          <a:endParaRPr lang="en-US"/>
        </a:p>
      </dgm:t>
    </dgm:pt>
    <dgm:pt modelId="{55D4A02C-B80B-4FC8-81A9-A37FFDA02C07}" type="pres">
      <dgm:prSet presAssocID="{E708D0A8-406B-4E17-A41B-EC88BC1A85C6}" presName="root" presStyleCnt="0">
        <dgm:presLayoutVars>
          <dgm:dir/>
          <dgm:resizeHandles val="exact"/>
        </dgm:presLayoutVars>
      </dgm:prSet>
      <dgm:spPr/>
    </dgm:pt>
    <dgm:pt modelId="{6CA42185-356F-4B4D-9911-B9F0000D5B0E}" type="pres">
      <dgm:prSet presAssocID="{2A40CB33-FE94-46E3-9452-8F1D55DD026C}" presName="compNode" presStyleCnt="0"/>
      <dgm:spPr/>
    </dgm:pt>
    <dgm:pt modelId="{161B4325-A2D4-4484-9CE9-0871A9D5ED67}" type="pres">
      <dgm:prSet presAssocID="{2A40CB33-FE94-46E3-9452-8F1D55DD026C}" presName="iconBgRect" presStyleLbl="bgShp" presStyleIdx="0" presStyleCnt="3"/>
      <dgm:spPr/>
    </dgm:pt>
    <dgm:pt modelId="{23543EE1-36FC-4039-B847-E18301C4FD47}" type="pres">
      <dgm:prSet presAssocID="{2A40CB33-FE94-46E3-9452-8F1D55DD02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999F5BDC-AF6E-4CAA-86A3-2EBC954394E1}" type="pres">
      <dgm:prSet presAssocID="{2A40CB33-FE94-46E3-9452-8F1D55DD026C}" presName="spaceRect" presStyleCnt="0"/>
      <dgm:spPr/>
    </dgm:pt>
    <dgm:pt modelId="{64A15EBD-F61D-4637-AFA3-502C91E98DB9}" type="pres">
      <dgm:prSet presAssocID="{2A40CB33-FE94-46E3-9452-8F1D55DD026C}" presName="textRect" presStyleLbl="revTx" presStyleIdx="0" presStyleCnt="3">
        <dgm:presLayoutVars>
          <dgm:chMax val="1"/>
          <dgm:chPref val="1"/>
        </dgm:presLayoutVars>
      </dgm:prSet>
      <dgm:spPr/>
    </dgm:pt>
    <dgm:pt modelId="{29818E1A-5371-4EC1-ADE8-3F1511150695}" type="pres">
      <dgm:prSet presAssocID="{3391FF11-BC06-4172-A0E2-6BDEC1596BEB}" presName="sibTrans" presStyleCnt="0"/>
      <dgm:spPr/>
    </dgm:pt>
    <dgm:pt modelId="{85ABFAC8-07CD-498B-816C-672CFCF8FF82}" type="pres">
      <dgm:prSet presAssocID="{DE7EC3F7-F56E-44F3-BE55-E65BB1DDC6B6}" presName="compNode" presStyleCnt="0"/>
      <dgm:spPr/>
    </dgm:pt>
    <dgm:pt modelId="{84C9623B-1B6D-46B5-B71F-C0D01358D675}" type="pres">
      <dgm:prSet presAssocID="{DE7EC3F7-F56E-44F3-BE55-E65BB1DDC6B6}" presName="iconBgRect" presStyleLbl="bgShp" presStyleIdx="1" presStyleCnt="3"/>
      <dgm:spPr/>
    </dgm:pt>
    <dgm:pt modelId="{4E91A8FE-99E8-4168-A53A-235E0683067E}" type="pres">
      <dgm:prSet presAssocID="{DE7EC3F7-F56E-44F3-BE55-E65BB1DDC6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02EE654E-D3C0-49D8-8831-FBACBA5D57BB}" type="pres">
      <dgm:prSet presAssocID="{DE7EC3F7-F56E-44F3-BE55-E65BB1DDC6B6}" presName="spaceRect" presStyleCnt="0"/>
      <dgm:spPr/>
    </dgm:pt>
    <dgm:pt modelId="{FCFCB0FC-6F6A-4FA7-A2F8-3560910B104D}" type="pres">
      <dgm:prSet presAssocID="{DE7EC3F7-F56E-44F3-BE55-E65BB1DDC6B6}" presName="textRect" presStyleLbl="revTx" presStyleIdx="1" presStyleCnt="3">
        <dgm:presLayoutVars>
          <dgm:chMax val="1"/>
          <dgm:chPref val="1"/>
        </dgm:presLayoutVars>
      </dgm:prSet>
      <dgm:spPr/>
    </dgm:pt>
    <dgm:pt modelId="{08DCAD84-389B-4076-B145-5DCE419B9A30}" type="pres">
      <dgm:prSet presAssocID="{86EA6C40-8360-4DC1-A489-489A2986D2C0}" presName="sibTrans" presStyleCnt="0"/>
      <dgm:spPr/>
    </dgm:pt>
    <dgm:pt modelId="{A37982A6-03D1-4BE2-AB9E-E0A3D4FB4B28}" type="pres">
      <dgm:prSet presAssocID="{1CB3CB4B-E246-4C86-9523-477F0DAA3569}" presName="compNode" presStyleCnt="0"/>
      <dgm:spPr/>
    </dgm:pt>
    <dgm:pt modelId="{953A01E0-B84B-4265-87E8-32D85FFA87D8}" type="pres">
      <dgm:prSet presAssocID="{1CB3CB4B-E246-4C86-9523-477F0DAA3569}" presName="iconBgRect" presStyleLbl="bgShp" presStyleIdx="2" presStyleCnt="3"/>
      <dgm:spPr/>
    </dgm:pt>
    <dgm:pt modelId="{A8EEDA7F-8D2F-42CF-8A43-73B435FA264A}" type="pres">
      <dgm:prSet presAssocID="{1CB3CB4B-E246-4C86-9523-477F0DAA35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DDF3DA96-2F4A-48C9-88F9-7A8D185278C4}" type="pres">
      <dgm:prSet presAssocID="{1CB3CB4B-E246-4C86-9523-477F0DAA3569}" presName="spaceRect" presStyleCnt="0"/>
      <dgm:spPr/>
    </dgm:pt>
    <dgm:pt modelId="{06BF8BDA-9A35-4A2A-A51D-E0A5C96CE9DF}" type="pres">
      <dgm:prSet presAssocID="{1CB3CB4B-E246-4C86-9523-477F0DAA356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27C8015-D788-4F6A-9795-9A84E46E0F20}" type="presOf" srcId="{DE7EC3F7-F56E-44F3-BE55-E65BB1DDC6B6}" destId="{FCFCB0FC-6F6A-4FA7-A2F8-3560910B104D}" srcOrd="0" destOrd="0" presId="urn:microsoft.com/office/officeart/2018/5/layout/IconCircleLabelList"/>
    <dgm:cxn modelId="{ECB6D24D-961C-4EF2-9072-7BAD5F06DF0F}" type="presOf" srcId="{1CB3CB4B-E246-4C86-9523-477F0DAA3569}" destId="{06BF8BDA-9A35-4A2A-A51D-E0A5C96CE9DF}" srcOrd="0" destOrd="0" presId="urn:microsoft.com/office/officeart/2018/5/layout/IconCircleLabelList"/>
    <dgm:cxn modelId="{43F63670-20D0-45F9-BD3D-F396A6E5A48C}" type="presOf" srcId="{2A40CB33-FE94-46E3-9452-8F1D55DD026C}" destId="{64A15EBD-F61D-4637-AFA3-502C91E98DB9}" srcOrd="0" destOrd="0" presId="urn:microsoft.com/office/officeart/2018/5/layout/IconCircleLabelList"/>
    <dgm:cxn modelId="{B7F5B950-DE48-49FE-AFF7-C1ADCBD1740E}" type="presOf" srcId="{E708D0A8-406B-4E17-A41B-EC88BC1A85C6}" destId="{55D4A02C-B80B-4FC8-81A9-A37FFDA02C07}" srcOrd="0" destOrd="0" presId="urn:microsoft.com/office/officeart/2018/5/layout/IconCircleLabelList"/>
    <dgm:cxn modelId="{8BF6FA83-9F99-4949-94D3-D8F37B6D6A8F}" srcId="{E708D0A8-406B-4E17-A41B-EC88BC1A85C6}" destId="{2A40CB33-FE94-46E3-9452-8F1D55DD026C}" srcOrd="0" destOrd="0" parTransId="{C4E27F4C-F9D6-4AA6-B211-2CF0300DC0BD}" sibTransId="{3391FF11-BC06-4172-A0E2-6BDEC1596BEB}"/>
    <dgm:cxn modelId="{B40B24DE-C2C0-4229-A387-BA753B70E447}" srcId="{E708D0A8-406B-4E17-A41B-EC88BC1A85C6}" destId="{1CB3CB4B-E246-4C86-9523-477F0DAA3569}" srcOrd="2" destOrd="0" parTransId="{DF84CCC2-5FB0-42BA-9C8B-8ADD50187BCB}" sibTransId="{CE88AF2B-8F7A-4148-9DE9-1BC610C43B48}"/>
    <dgm:cxn modelId="{47466AF7-6A45-4D3E-B807-BE971D02492E}" srcId="{E708D0A8-406B-4E17-A41B-EC88BC1A85C6}" destId="{DE7EC3F7-F56E-44F3-BE55-E65BB1DDC6B6}" srcOrd="1" destOrd="0" parTransId="{EAA97CC8-3810-42A1-91E8-E62C0960FD45}" sibTransId="{86EA6C40-8360-4DC1-A489-489A2986D2C0}"/>
    <dgm:cxn modelId="{6CEA1587-1723-48CD-AE84-ECB436B96475}" type="presParOf" srcId="{55D4A02C-B80B-4FC8-81A9-A37FFDA02C07}" destId="{6CA42185-356F-4B4D-9911-B9F0000D5B0E}" srcOrd="0" destOrd="0" presId="urn:microsoft.com/office/officeart/2018/5/layout/IconCircleLabelList"/>
    <dgm:cxn modelId="{27350F09-7BE1-438C-9640-2F61EF34AEC4}" type="presParOf" srcId="{6CA42185-356F-4B4D-9911-B9F0000D5B0E}" destId="{161B4325-A2D4-4484-9CE9-0871A9D5ED67}" srcOrd="0" destOrd="0" presId="urn:microsoft.com/office/officeart/2018/5/layout/IconCircleLabelList"/>
    <dgm:cxn modelId="{D8867109-59F4-4170-BB4B-5EDFDD3D713D}" type="presParOf" srcId="{6CA42185-356F-4B4D-9911-B9F0000D5B0E}" destId="{23543EE1-36FC-4039-B847-E18301C4FD47}" srcOrd="1" destOrd="0" presId="urn:microsoft.com/office/officeart/2018/5/layout/IconCircleLabelList"/>
    <dgm:cxn modelId="{DC9BED74-6884-4250-9469-1196AFEF6E3B}" type="presParOf" srcId="{6CA42185-356F-4B4D-9911-B9F0000D5B0E}" destId="{999F5BDC-AF6E-4CAA-86A3-2EBC954394E1}" srcOrd="2" destOrd="0" presId="urn:microsoft.com/office/officeart/2018/5/layout/IconCircleLabelList"/>
    <dgm:cxn modelId="{3BA1290B-1F84-492B-AD95-F240ABA76476}" type="presParOf" srcId="{6CA42185-356F-4B4D-9911-B9F0000D5B0E}" destId="{64A15EBD-F61D-4637-AFA3-502C91E98DB9}" srcOrd="3" destOrd="0" presId="urn:microsoft.com/office/officeart/2018/5/layout/IconCircleLabelList"/>
    <dgm:cxn modelId="{5551E33F-ACFE-44E7-8EC7-29E5956BC330}" type="presParOf" srcId="{55D4A02C-B80B-4FC8-81A9-A37FFDA02C07}" destId="{29818E1A-5371-4EC1-ADE8-3F1511150695}" srcOrd="1" destOrd="0" presId="urn:microsoft.com/office/officeart/2018/5/layout/IconCircleLabelList"/>
    <dgm:cxn modelId="{F4384B19-8284-47FB-B290-4A87F2B051B8}" type="presParOf" srcId="{55D4A02C-B80B-4FC8-81A9-A37FFDA02C07}" destId="{85ABFAC8-07CD-498B-816C-672CFCF8FF82}" srcOrd="2" destOrd="0" presId="urn:microsoft.com/office/officeart/2018/5/layout/IconCircleLabelList"/>
    <dgm:cxn modelId="{FB5F11EB-841C-420C-8555-9E8B67ECF0CC}" type="presParOf" srcId="{85ABFAC8-07CD-498B-816C-672CFCF8FF82}" destId="{84C9623B-1B6D-46B5-B71F-C0D01358D675}" srcOrd="0" destOrd="0" presId="urn:microsoft.com/office/officeart/2018/5/layout/IconCircleLabelList"/>
    <dgm:cxn modelId="{04BE53D7-2D51-4BDF-9B48-732FA0991489}" type="presParOf" srcId="{85ABFAC8-07CD-498B-816C-672CFCF8FF82}" destId="{4E91A8FE-99E8-4168-A53A-235E0683067E}" srcOrd="1" destOrd="0" presId="urn:microsoft.com/office/officeart/2018/5/layout/IconCircleLabelList"/>
    <dgm:cxn modelId="{6EC23642-0CAD-44C5-8EA0-57887FC4E4A3}" type="presParOf" srcId="{85ABFAC8-07CD-498B-816C-672CFCF8FF82}" destId="{02EE654E-D3C0-49D8-8831-FBACBA5D57BB}" srcOrd="2" destOrd="0" presId="urn:microsoft.com/office/officeart/2018/5/layout/IconCircleLabelList"/>
    <dgm:cxn modelId="{125A4A25-EE9A-44AB-B520-7129AC7DE23B}" type="presParOf" srcId="{85ABFAC8-07CD-498B-816C-672CFCF8FF82}" destId="{FCFCB0FC-6F6A-4FA7-A2F8-3560910B104D}" srcOrd="3" destOrd="0" presId="urn:microsoft.com/office/officeart/2018/5/layout/IconCircleLabelList"/>
    <dgm:cxn modelId="{BD947601-4943-418B-AD36-1EED33B4CE23}" type="presParOf" srcId="{55D4A02C-B80B-4FC8-81A9-A37FFDA02C07}" destId="{08DCAD84-389B-4076-B145-5DCE419B9A30}" srcOrd="3" destOrd="0" presId="urn:microsoft.com/office/officeart/2018/5/layout/IconCircleLabelList"/>
    <dgm:cxn modelId="{C531ACC7-2E10-46F8-8BBE-EB8B9AEF5A6D}" type="presParOf" srcId="{55D4A02C-B80B-4FC8-81A9-A37FFDA02C07}" destId="{A37982A6-03D1-4BE2-AB9E-E0A3D4FB4B28}" srcOrd="4" destOrd="0" presId="urn:microsoft.com/office/officeart/2018/5/layout/IconCircleLabelList"/>
    <dgm:cxn modelId="{804CDCC0-6A23-4326-A911-41B5440A7372}" type="presParOf" srcId="{A37982A6-03D1-4BE2-AB9E-E0A3D4FB4B28}" destId="{953A01E0-B84B-4265-87E8-32D85FFA87D8}" srcOrd="0" destOrd="0" presId="urn:microsoft.com/office/officeart/2018/5/layout/IconCircleLabelList"/>
    <dgm:cxn modelId="{BAEC1C9D-459D-48FF-A922-17CDE2FA7AD1}" type="presParOf" srcId="{A37982A6-03D1-4BE2-AB9E-E0A3D4FB4B28}" destId="{A8EEDA7F-8D2F-42CF-8A43-73B435FA264A}" srcOrd="1" destOrd="0" presId="urn:microsoft.com/office/officeart/2018/5/layout/IconCircleLabelList"/>
    <dgm:cxn modelId="{AD8AB651-E478-4E86-8EFD-81C4C94C241C}" type="presParOf" srcId="{A37982A6-03D1-4BE2-AB9E-E0A3D4FB4B28}" destId="{DDF3DA96-2F4A-48C9-88F9-7A8D185278C4}" srcOrd="2" destOrd="0" presId="urn:microsoft.com/office/officeart/2018/5/layout/IconCircleLabelList"/>
    <dgm:cxn modelId="{71D26A0E-2596-4038-9CCB-DAA55ABF82CA}" type="presParOf" srcId="{A37982A6-03D1-4BE2-AB9E-E0A3D4FB4B28}" destId="{06BF8BDA-9A35-4A2A-A51D-E0A5C96CE9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956D9-1954-47E7-8160-1B89E6B6078C}">
      <dsp:nvSpPr>
        <dsp:cNvPr id="0" name=""/>
        <dsp:cNvSpPr/>
      </dsp:nvSpPr>
      <dsp:spPr>
        <a:xfrm>
          <a:off x="880578" y="1110033"/>
          <a:ext cx="700355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5094-9AC4-4C00-8D2E-909753F9BADE}">
      <dsp:nvSpPr>
        <dsp:cNvPr id="0" name=""/>
        <dsp:cNvSpPr/>
      </dsp:nvSpPr>
      <dsp:spPr>
        <a:xfrm>
          <a:off x="1622955" y="1051239"/>
          <a:ext cx="80540" cy="15127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702627"/>
            <a:satOff val="157"/>
            <a:lumOff val="2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02627"/>
              <a:satOff val="157"/>
              <a:lumOff val="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56765-4EF0-44A3-A04B-F7B0E8C56195}">
      <dsp:nvSpPr>
        <dsp:cNvPr id="0" name=""/>
        <dsp:cNvSpPr/>
      </dsp:nvSpPr>
      <dsp:spPr>
        <a:xfrm>
          <a:off x="455621" y="772655"/>
          <a:ext cx="674826" cy="6748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</a:t>
          </a:r>
        </a:p>
      </dsp:txBody>
      <dsp:txXfrm>
        <a:off x="554447" y="871481"/>
        <a:ext cx="477174" cy="477174"/>
      </dsp:txXfrm>
    </dsp:sp>
    <dsp:sp modelId="{725AD4B6-B774-4EA1-8A27-0E5BDE4C42E1}">
      <dsp:nvSpPr>
        <dsp:cNvPr id="0" name=""/>
        <dsp:cNvSpPr/>
      </dsp:nvSpPr>
      <dsp:spPr>
        <a:xfrm>
          <a:off x="5134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405255"/>
            <a:satOff val="314"/>
            <a:lumOff val="4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405255"/>
              <a:satOff val="314"/>
              <a:lumOff val="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Purpose of This Lecture:</a:t>
          </a:r>
          <a:endParaRPr lang="en-US" sz="1100" kern="1200"/>
        </a:p>
      </dsp:txBody>
      <dsp:txXfrm>
        <a:off x="5134" y="1928242"/>
        <a:ext cx="1575799" cy="1650440"/>
      </dsp:txXfrm>
    </dsp:sp>
    <dsp:sp modelId="{9DCF063C-0F64-4413-BAB5-5CB06C5B8BAB}">
      <dsp:nvSpPr>
        <dsp:cNvPr id="0" name=""/>
        <dsp:cNvSpPr/>
      </dsp:nvSpPr>
      <dsp:spPr>
        <a:xfrm>
          <a:off x="1756023" y="1110033"/>
          <a:ext cx="1575799" cy="72"/>
        </a:xfrm>
        <a:prstGeom prst="rect">
          <a:avLst/>
        </a:prstGeom>
        <a:solidFill>
          <a:schemeClr val="accent5">
            <a:tint val="40000"/>
            <a:alpha val="90000"/>
            <a:hueOff val="-2107882"/>
            <a:satOff val="471"/>
            <a:lumOff val="7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107882"/>
              <a:satOff val="471"/>
              <a:lumOff val="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4082C-F42E-4DF5-8567-F08602FBBE55}">
      <dsp:nvSpPr>
        <dsp:cNvPr id="0" name=""/>
        <dsp:cNvSpPr/>
      </dsp:nvSpPr>
      <dsp:spPr>
        <a:xfrm>
          <a:off x="3373843" y="1051239"/>
          <a:ext cx="80540" cy="15127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2810510"/>
            <a:satOff val="628"/>
            <a:lumOff val="9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810510"/>
              <a:satOff val="628"/>
              <a:lumOff val="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81371-6A17-46A3-AB94-AE16271BFBAB}">
      <dsp:nvSpPr>
        <dsp:cNvPr id="0" name=""/>
        <dsp:cNvSpPr/>
      </dsp:nvSpPr>
      <dsp:spPr>
        <a:xfrm>
          <a:off x="2206509" y="772655"/>
          <a:ext cx="674826" cy="674826"/>
        </a:xfrm>
        <a:prstGeom prst="ellipse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</a:t>
          </a:r>
        </a:p>
      </dsp:txBody>
      <dsp:txXfrm>
        <a:off x="2305335" y="871481"/>
        <a:ext cx="477174" cy="477174"/>
      </dsp:txXfrm>
    </dsp:sp>
    <dsp:sp modelId="{47D7F0B6-13D1-4B89-A8D4-D80F223DE8CE}">
      <dsp:nvSpPr>
        <dsp:cNvPr id="0" name=""/>
        <dsp:cNvSpPr/>
      </dsp:nvSpPr>
      <dsp:spPr>
        <a:xfrm>
          <a:off x="1756023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3513137"/>
            <a:satOff val="784"/>
            <a:lumOff val="11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513137"/>
              <a:satOff val="784"/>
              <a:lumOff val="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a clear understanding of how x-rays are generated in diagnostic radiology.</a:t>
          </a:r>
        </a:p>
      </dsp:txBody>
      <dsp:txXfrm>
        <a:off x="1756023" y="1928242"/>
        <a:ext cx="1575799" cy="1650440"/>
      </dsp:txXfrm>
    </dsp:sp>
    <dsp:sp modelId="{21426B1D-3C68-4AED-88ED-7813997E19C4}">
      <dsp:nvSpPr>
        <dsp:cNvPr id="0" name=""/>
        <dsp:cNvSpPr/>
      </dsp:nvSpPr>
      <dsp:spPr>
        <a:xfrm>
          <a:off x="3506911" y="1110033"/>
          <a:ext cx="1575799" cy="72"/>
        </a:xfrm>
        <a:prstGeom prst="rect">
          <a:avLst/>
        </a:prstGeom>
        <a:solidFill>
          <a:schemeClr val="accent5">
            <a:tint val="40000"/>
            <a:alpha val="90000"/>
            <a:hueOff val="-4215764"/>
            <a:satOff val="941"/>
            <a:lumOff val="14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215764"/>
              <a:satOff val="941"/>
              <a:lumOff val="1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78C89-7AEC-4EF3-8517-7420A4DDE0F7}">
      <dsp:nvSpPr>
        <dsp:cNvPr id="0" name=""/>
        <dsp:cNvSpPr/>
      </dsp:nvSpPr>
      <dsp:spPr>
        <a:xfrm>
          <a:off x="5124732" y="1051239"/>
          <a:ext cx="80540" cy="15127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918392"/>
            <a:satOff val="1098"/>
            <a:lumOff val="16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918392"/>
              <a:satOff val="1098"/>
              <a:lumOff val="1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E090D-AB43-4620-A61F-017FFC6701F0}">
      <dsp:nvSpPr>
        <dsp:cNvPr id="0" name=""/>
        <dsp:cNvSpPr/>
      </dsp:nvSpPr>
      <dsp:spPr>
        <a:xfrm>
          <a:off x="3957398" y="772655"/>
          <a:ext cx="674826" cy="674826"/>
        </a:xfrm>
        <a:prstGeom prst="ellipse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</a:t>
          </a:r>
        </a:p>
      </dsp:txBody>
      <dsp:txXfrm>
        <a:off x="4056224" y="871481"/>
        <a:ext cx="477174" cy="477174"/>
      </dsp:txXfrm>
    </dsp:sp>
    <dsp:sp modelId="{0EF91584-7219-4EA8-AE64-A3658700C03B}">
      <dsp:nvSpPr>
        <dsp:cNvPr id="0" name=""/>
        <dsp:cNvSpPr/>
      </dsp:nvSpPr>
      <dsp:spPr>
        <a:xfrm>
          <a:off x="3506911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621019"/>
            <a:satOff val="1255"/>
            <a:lumOff val="18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621019"/>
              <a:satOff val="1255"/>
              <a:lumOff val="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Explain the physical principles behind Bremsstrahlung and Characteristic radiation.</a:t>
          </a:r>
        </a:p>
      </dsp:txBody>
      <dsp:txXfrm>
        <a:off x="3506911" y="1928242"/>
        <a:ext cx="1575799" cy="1650440"/>
      </dsp:txXfrm>
    </dsp:sp>
    <dsp:sp modelId="{D636D1EB-7872-437D-987B-0DFE83354605}">
      <dsp:nvSpPr>
        <dsp:cNvPr id="0" name=""/>
        <dsp:cNvSpPr/>
      </dsp:nvSpPr>
      <dsp:spPr>
        <a:xfrm>
          <a:off x="5257800" y="1110033"/>
          <a:ext cx="1575799" cy="72"/>
        </a:xfrm>
        <a:prstGeom prst="rect">
          <a:avLst/>
        </a:prstGeom>
        <a:solidFill>
          <a:schemeClr val="accent5">
            <a:tint val="40000"/>
            <a:alpha val="90000"/>
            <a:hueOff val="-6323647"/>
            <a:satOff val="1412"/>
            <a:lumOff val="21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6323647"/>
              <a:satOff val="1412"/>
              <a:lumOff val="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5C556-BD8B-482D-B92E-57E04BA20780}">
      <dsp:nvSpPr>
        <dsp:cNvPr id="0" name=""/>
        <dsp:cNvSpPr/>
      </dsp:nvSpPr>
      <dsp:spPr>
        <a:xfrm>
          <a:off x="6875620" y="1051239"/>
          <a:ext cx="80540" cy="15127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7026274"/>
            <a:satOff val="1569"/>
            <a:lumOff val="23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026274"/>
              <a:satOff val="1569"/>
              <a:lumOff val="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51668-B03A-4185-B915-75757CFB3A79}">
      <dsp:nvSpPr>
        <dsp:cNvPr id="0" name=""/>
        <dsp:cNvSpPr/>
      </dsp:nvSpPr>
      <dsp:spPr>
        <a:xfrm>
          <a:off x="5708286" y="772655"/>
          <a:ext cx="674826" cy="674826"/>
        </a:xfrm>
        <a:prstGeom prst="ellipse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</a:t>
          </a:r>
        </a:p>
      </dsp:txBody>
      <dsp:txXfrm>
        <a:off x="5807112" y="871481"/>
        <a:ext cx="477174" cy="477174"/>
      </dsp:txXfrm>
    </dsp:sp>
    <dsp:sp modelId="{E6FFF075-415B-4EEA-943B-9D9BA5A01918}">
      <dsp:nvSpPr>
        <dsp:cNvPr id="0" name=""/>
        <dsp:cNvSpPr/>
      </dsp:nvSpPr>
      <dsp:spPr>
        <a:xfrm>
          <a:off x="5257800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7728901"/>
            <a:satOff val="1726"/>
            <a:lumOff val="25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728901"/>
              <a:satOff val="1726"/>
              <a:lumOff val="2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Discuss the role of tube design, including stationary vs. rotating anodes, in x-ray production.</a:t>
          </a:r>
        </a:p>
      </dsp:txBody>
      <dsp:txXfrm>
        <a:off x="5257800" y="1928242"/>
        <a:ext cx="1575799" cy="1650440"/>
      </dsp:txXfrm>
    </dsp:sp>
    <dsp:sp modelId="{77D7DEC4-BA0B-4CAB-B19B-FD428BC68B0F}">
      <dsp:nvSpPr>
        <dsp:cNvPr id="0" name=""/>
        <dsp:cNvSpPr/>
      </dsp:nvSpPr>
      <dsp:spPr>
        <a:xfrm>
          <a:off x="7008688" y="1110033"/>
          <a:ext cx="1575799" cy="72"/>
        </a:xfrm>
        <a:prstGeom prst="rect">
          <a:avLst/>
        </a:prstGeom>
        <a:solidFill>
          <a:schemeClr val="accent5">
            <a:tint val="40000"/>
            <a:alpha val="90000"/>
            <a:hueOff val="-8431529"/>
            <a:satOff val="1883"/>
            <a:lumOff val="283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431529"/>
              <a:satOff val="1883"/>
              <a:lumOff val="2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86F31-5B60-4807-943D-80FE3C5ABA97}">
      <dsp:nvSpPr>
        <dsp:cNvPr id="0" name=""/>
        <dsp:cNvSpPr/>
      </dsp:nvSpPr>
      <dsp:spPr>
        <a:xfrm>
          <a:off x="8626509" y="1051239"/>
          <a:ext cx="80540" cy="15127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9134156"/>
            <a:satOff val="2039"/>
            <a:lumOff val="30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134156"/>
              <a:satOff val="2039"/>
              <a:lumOff val="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49EE3-88D1-4931-81F3-37DAEE46FC87}">
      <dsp:nvSpPr>
        <dsp:cNvPr id="0" name=""/>
        <dsp:cNvSpPr/>
      </dsp:nvSpPr>
      <dsp:spPr>
        <a:xfrm>
          <a:off x="7459175" y="772655"/>
          <a:ext cx="674826" cy="674826"/>
        </a:xfrm>
        <a:prstGeom prst="ellipse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</a:t>
          </a:r>
        </a:p>
      </dsp:txBody>
      <dsp:txXfrm>
        <a:off x="7558001" y="871481"/>
        <a:ext cx="477174" cy="477174"/>
      </dsp:txXfrm>
    </dsp:sp>
    <dsp:sp modelId="{F9B68E0A-68CD-4CCA-8ACB-9307AAC60707}">
      <dsp:nvSpPr>
        <dsp:cNvPr id="0" name=""/>
        <dsp:cNvSpPr/>
      </dsp:nvSpPr>
      <dsp:spPr>
        <a:xfrm>
          <a:off x="7008688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836784"/>
            <a:satOff val="2196"/>
            <a:lumOff val="33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836784"/>
              <a:satOff val="2196"/>
              <a:lumOff val="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Relate x-ray production concepts to image quality, patient dose, and equipment performance.</a:t>
          </a:r>
        </a:p>
      </dsp:txBody>
      <dsp:txXfrm>
        <a:off x="7008688" y="1928242"/>
        <a:ext cx="1575799" cy="1650440"/>
      </dsp:txXfrm>
    </dsp:sp>
    <dsp:sp modelId="{87FA493B-37C8-416B-BC66-14D004AC8CCB}">
      <dsp:nvSpPr>
        <dsp:cNvPr id="0" name=""/>
        <dsp:cNvSpPr/>
      </dsp:nvSpPr>
      <dsp:spPr>
        <a:xfrm>
          <a:off x="8759576" y="1110032"/>
          <a:ext cx="787899" cy="72"/>
        </a:xfrm>
        <a:prstGeom prst="rect">
          <a:avLst/>
        </a:prstGeom>
        <a:solidFill>
          <a:schemeClr val="accent5">
            <a:tint val="40000"/>
            <a:alpha val="90000"/>
            <a:hueOff val="-10539411"/>
            <a:satOff val="2353"/>
            <a:lumOff val="35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0539411"/>
              <a:satOff val="2353"/>
              <a:lumOff val="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FBEB7-E38C-4193-B29A-BA047C0378B5}">
      <dsp:nvSpPr>
        <dsp:cNvPr id="0" name=""/>
        <dsp:cNvSpPr/>
      </dsp:nvSpPr>
      <dsp:spPr>
        <a:xfrm>
          <a:off x="9210063" y="772655"/>
          <a:ext cx="674826" cy="674826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6</a:t>
          </a:r>
        </a:p>
      </dsp:txBody>
      <dsp:txXfrm>
        <a:off x="9308889" y="871481"/>
        <a:ext cx="477174" cy="477174"/>
      </dsp:txXfrm>
    </dsp:sp>
    <dsp:sp modelId="{CC645D54-4AE0-4E59-9393-1302EF6557EF}">
      <dsp:nvSpPr>
        <dsp:cNvPr id="0" name=""/>
        <dsp:cNvSpPr/>
      </dsp:nvSpPr>
      <dsp:spPr>
        <a:xfrm>
          <a:off x="8759576" y="1613082"/>
          <a:ext cx="15757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301" tIns="165100" rIns="1243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Prepare students to apply this knowledge in selecting proper imaging parameters in clinical practice.</a:t>
          </a:r>
        </a:p>
      </dsp:txBody>
      <dsp:txXfrm>
        <a:off x="8759576" y="1928242"/>
        <a:ext cx="1575799" cy="1650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322D7-81B1-4E91-BF46-3925C8D544E6}">
      <dsp:nvSpPr>
        <dsp:cNvPr id="0" name=""/>
        <dsp:cNvSpPr/>
      </dsp:nvSpPr>
      <dsp:spPr>
        <a:xfrm>
          <a:off x="5340923" y="1405930"/>
          <a:ext cx="4058717" cy="64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71"/>
              </a:lnTo>
              <a:lnTo>
                <a:pt x="4058717" y="438771"/>
              </a:lnTo>
              <a:lnTo>
                <a:pt x="4058717" y="643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4CD1-DA43-4434-8A50-B1E5A1A8D532}">
      <dsp:nvSpPr>
        <dsp:cNvPr id="0" name=""/>
        <dsp:cNvSpPr/>
      </dsp:nvSpPr>
      <dsp:spPr>
        <a:xfrm>
          <a:off x="5340923" y="1405930"/>
          <a:ext cx="1352905" cy="64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771"/>
              </a:lnTo>
              <a:lnTo>
                <a:pt x="1352905" y="438771"/>
              </a:lnTo>
              <a:lnTo>
                <a:pt x="1352905" y="643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A302D-02C6-4FD2-BEB1-BE0EDF6D77E1}">
      <dsp:nvSpPr>
        <dsp:cNvPr id="0" name=""/>
        <dsp:cNvSpPr/>
      </dsp:nvSpPr>
      <dsp:spPr>
        <a:xfrm>
          <a:off x="3988017" y="1405930"/>
          <a:ext cx="1352905" cy="643860"/>
        </a:xfrm>
        <a:custGeom>
          <a:avLst/>
          <a:gdLst/>
          <a:ahLst/>
          <a:cxnLst/>
          <a:rect l="0" t="0" r="0" b="0"/>
          <a:pathLst>
            <a:path>
              <a:moveTo>
                <a:pt x="1352905" y="0"/>
              </a:moveTo>
              <a:lnTo>
                <a:pt x="1352905" y="438771"/>
              </a:lnTo>
              <a:lnTo>
                <a:pt x="0" y="438771"/>
              </a:lnTo>
              <a:lnTo>
                <a:pt x="0" y="643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7DFC5-FE33-4B4C-81C9-B5EF7F88146E}">
      <dsp:nvSpPr>
        <dsp:cNvPr id="0" name=""/>
        <dsp:cNvSpPr/>
      </dsp:nvSpPr>
      <dsp:spPr>
        <a:xfrm>
          <a:off x="1282205" y="1405930"/>
          <a:ext cx="4058717" cy="643860"/>
        </a:xfrm>
        <a:custGeom>
          <a:avLst/>
          <a:gdLst/>
          <a:ahLst/>
          <a:cxnLst/>
          <a:rect l="0" t="0" r="0" b="0"/>
          <a:pathLst>
            <a:path>
              <a:moveTo>
                <a:pt x="4058717" y="0"/>
              </a:moveTo>
              <a:lnTo>
                <a:pt x="4058717" y="438771"/>
              </a:lnTo>
              <a:lnTo>
                <a:pt x="0" y="438771"/>
              </a:lnTo>
              <a:lnTo>
                <a:pt x="0" y="643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4E223-278B-4F51-8527-52D25745AC61}">
      <dsp:nvSpPr>
        <dsp:cNvPr id="0" name=""/>
        <dsp:cNvSpPr/>
      </dsp:nvSpPr>
      <dsp:spPr>
        <a:xfrm>
          <a:off x="4234000" y="138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31B66-E9A8-49FD-866A-887EBEEF2F4B}">
      <dsp:nvSpPr>
        <dsp:cNvPr id="0" name=""/>
        <dsp:cNvSpPr/>
      </dsp:nvSpPr>
      <dsp:spPr>
        <a:xfrm>
          <a:off x="4479983" y="233822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Why rotate today?</a:t>
          </a:r>
          <a:endParaRPr lang="en-US" sz="1400" kern="1200"/>
        </a:p>
      </dsp:txBody>
      <dsp:txXfrm>
        <a:off x="4521157" y="274996"/>
        <a:ext cx="2131497" cy="1323444"/>
      </dsp:txXfrm>
    </dsp:sp>
    <dsp:sp modelId="{A0E10AB4-E3D4-4D1E-B073-1B315087188B}">
      <dsp:nvSpPr>
        <dsp:cNvPr id="0" name=""/>
        <dsp:cNvSpPr/>
      </dsp:nvSpPr>
      <dsp:spPr>
        <a:xfrm>
          <a:off x="175282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F24FB-8AF2-45F0-9374-C8F10A0006E9}">
      <dsp:nvSpPr>
        <dsp:cNvPr id="0" name=""/>
        <dsp:cNvSpPr/>
      </dsp:nvSpPr>
      <dsp:spPr>
        <a:xfrm>
          <a:off x="421265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Modern diagnostic tubes almost exclusively use rotating anodes.</a:t>
          </a:r>
        </a:p>
      </dsp:txBody>
      <dsp:txXfrm>
        <a:off x="462439" y="2324648"/>
        <a:ext cx="2131497" cy="1323444"/>
      </dsp:txXfrm>
    </dsp:sp>
    <dsp:sp modelId="{4E2C549A-0FE4-48C3-9F8D-04F205D558F6}">
      <dsp:nvSpPr>
        <dsp:cNvPr id="0" name=""/>
        <dsp:cNvSpPr/>
      </dsp:nvSpPr>
      <dsp:spPr>
        <a:xfrm>
          <a:off x="2881094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79E9C-B3B3-45DC-AAF0-B7345E884048}">
      <dsp:nvSpPr>
        <dsp:cNvPr id="0" name=""/>
        <dsp:cNvSpPr/>
      </dsp:nvSpPr>
      <dsp:spPr>
        <a:xfrm>
          <a:off x="3127077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Rotation allows heat dissipation by spreading the thermal load over a larger target area, preventing localized overheating.</a:t>
          </a:r>
        </a:p>
      </dsp:txBody>
      <dsp:txXfrm>
        <a:off x="3168251" y="2324648"/>
        <a:ext cx="2131497" cy="1323444"/>
      </dsp:txXfrm>
    </dsp:sp>
    <dsp:sp modelId="{0180EE46-47D3-46E8-9847-33BB6F23CBD6}">
      <dsp:nvSpPr>
        <dsp:cNvPr id="0" name=""/>
        <dsp:cNvSpPr/>
      </dsp:nvSpPr>
      <dsp:spPr>
        <a:xfrm>
          <a:off x="5586905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FC17D-33D7-4006-989B-B48FDA6CC3D9}">
      <dsp:nvSpPr>
        <dsp:cNvPr id="0" name=""/>
        <dsp:cNvSpPr/>
      </dsp:nvSpPr>
      <dsp:spPr>
        <a:xfrm>
          <a:off x="5832888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Heat is dissipated through conduction into the anode body, convection to the tube housing oil, and radiation from the anode surface.</a:t>
          </a:r>
        </a:p>
      </dsp:txBody>
      <dsp:txXfrm>
        <a:off x="5874062" y="2324648"/>
        <a:ext cx="2131497" cy="1323444"/>
      </dsp:txXfrm>
    </dsp:sp>
    <dsp:sp modelId="{CF14D70C-FBCB-4252-AF32-589B92FF57BA}">
      <dsp:nvSpPr>
        <dsp:cNvPr id="0" name=""/>
        <dsp:cNvSpPr/>
      </dsp:nvSpPr>
      <dsp:spPr>
        <a:xfrm>
          <a:off x="8292717" y="2049790"/>
          <a:ext cx="2213845" cy="1405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F9729-847B-42F6-9E0F-9C54E4F011EA}">
      <dsp:nvSpPr>
        <dsp:cNvPr id="0" name=""/>
        <dsp:cNvSpPr/>
      </dsp:nvSpPr>
      <dsp:spPr>
        <a:xfrm>
          <a:off x="8538700" y="2283474"/>
          <a:ext cx="2213845" cy="140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improves tube lifespan and allows higher mA techniques without damage.</a:t>
          </a:r>
        </a:p>
      </dsp:txBody>
      <dsp:txXfrm>
        <a:off x="8579874" y="2324648"/>
        <a:ext cx="2131497" cy="1323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B4325-A2D4-4484-9CE9-0871A9D5ED67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43EE1-36FC-4039-B847-E18301C4FD47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15EBD-F61D-4637-AFA3-502C91E98DB9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/>
            <a:t>Two main interactions inside the anode target:</a:t>
          </a:r>
          <a:endParaRPr lang="en-US" sz="1700" kern="1200"/>
        </a:p>
      </dsp:txBody>
      <dsp:txXfrm>
        <a:off x="75768" y="3053169"/>
        <a:ext cx="3093750" cy="720000"/>
      </dsp:txXfrm>
    </dsp:sp>
    <dsp:sp modelId="{84C9623B-1B6D-46B5-B71F-C0D01358D675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1A8FE-99E8-4168-A53A-235E0683067E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CB0FC-6F6A-4FA7-A2F8-3560910B104D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Bremsstrahlung Radiation – majority of diagnostic beam.</a:t>
          </a:r>
        </a:p>
      </dsp:txBody>
      <dsp:txXfrm>
        <a:off x="3710925" y="3053169"/>
        <a:ext cx="3093750" cy="720000"/>
      </dsp:txXfrm>
    </dsp:sp>
    <dsp:sp modelId="{953A01E0-B84B-4265-87E8-32D85FFA87D8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EDA7F-8D2F-42CF-8A43-73B435FA264A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F8BDA-9A35-4A2A-A51D-E0A5C96CE9DF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Characteristic Radiation – adds discrete energy peaks.</a:t>
          </a:r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421BD-5586-7293-EA69-AD97725C6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0E042-1D8A-45FB-E7D6-6BAB34191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521FE-B652-4EA2-3D1A-899AA894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BE56-C178-7109-0171-1255E844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155D-1F7F-70CD-0FB2-8D4B42D5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6E2D-A81F-95FB-01CF-34948127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7D92E-3B4D-06AE-AE39-E5D076D7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8B31F-391D-F39D-A04F-F706B624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49B04-3EDD-1FA2-1C02-6B5CC2E7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41AE4-66BB-C4A1-F40F-68EBCD17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5CA3B-0FFC-447F-09DF-17E29710D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2ECAF-9F63-E979-F98D-7424421A4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E9514-9757-9EFC-030A-7587C11F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A1BCC-622B-37A3-38E5-E71C9161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E4697-3672-9B84-AD6D-A02660A6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BB2E-DB17-7BD0-552F-AF9D9BEF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3EF5-8071-6468-FE46-CE82BB7A8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AC339-0902-1647-4F47-13449143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479B0-EDBC-FAE3-FDA0-CF18952E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EB8D-EEE1-B332-8DBE-6E91A25B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CB0C-373D-7115-0328-FDA0D627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23DA1-CF82-59E0-18A6-894B94B1C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B7C24-B72D-EFF0-C949-BC711968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0E2C-676F-3700-7A63-1A944FFF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09DF-A5E8-8B5C-293A-1BE71CD5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7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0AF-774C-D271-6125-46045089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5B881-F81B-8533-818E-8B00B7308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CBC90-A65F-F490-6A22-4C7DF6868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2ED0D-B594-4B5F-C0C2-F2E7D61F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B100C-2AAB-E0D0-7A1C-26713AE8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75CA8-0A81-8651-1E0F-B425F550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39C3-9D2D-A5C7-19F9-939C4283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82A62-090B-4F22-1C2C-744B69F4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24B2F-BC95-3DF8-34E1-0FA0755E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E36EF-D914-EB84-787E-6067CD730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E3C91-B6E8-7C94-C9F4-97C77ABE5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30648-6FA3-B5CF-8AD0-D1584E60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63289-BE76-CBCE-FAEB-88BEB0B0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1FE07-3D70-4E5B-120F-ECE546C7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9D9C-25C9-69E7-7571-C7A2D11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961AD-36D6-DCBE-70F9-F25237D2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A6636-7CF8-48F0-523E-1FCDAC6C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C5870-E7E4-4824-43C1-CC890691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6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227FF-A9D2-7A6A-724B-64304585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0B3BA-4CD4-08A7-7837-5851A72C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245B-ADC9-2D8C-C353-20C407BF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1687-6B86-F66A-CA5C-CFE407A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9F8F-C05B-6891-3A04-A7F59DFD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594E4-5D54-CC2E-A4A4-C78DFCA3B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32E2A-FD46-1722-0391-9A10EF37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A23C-C721-B625-B55B-3E0CCC5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CED0-6EF5-9B07-6DB3-F4537898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6B57-25D1-FCC1-B681-8DD23E97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74E5E-F9BE-4943-3A34-1FBC16812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568DC-8B54-860A-8F3C-4A6041FAF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FAC0E-B1BF-A236-DE39-3E4C7CF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653D6-FB22-AC71-40FB-93B6B0B7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846AE-9286-EBDE-0471-0EB306FF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E4FAD-3FA8-454A-F89B-6262CC4A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5E15E-0ECE-1F02-8F81-14CC18F2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81C47-F420-716E-1679-D1798C308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13F9F-6102-401C-8053-AE5FFAAB124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4411-300B-2E3E-8BD6-66B53681B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ACE71-6468-0F56-916F-2F982CA29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227DF-4EF9-4960-843C-621D227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AF9AB9-040E-1908-A084-67CC62024A26}"/>
              </a:ext>
            </a:extLst>
          </p:cNvPr>
          <p:cNvSpPr txBox="1"/>
          <p:nvPr/>
        </p:nvSpPr>
        <p:spPr>
          <a:xfrm>
            <a:off x="1001805" y="824578"/>
            <a:ext cx="9722223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 </a:t>
            </a:r>
            <a:r>
              <a:rPr lang="en-US" sz="2400" b="1" dirty="0"/>
              <a:t>X-ray Production in Diagnostic Radiology</a:t>
            </a:r>
          </a:p>
          <a:p>
            <a:pPr algn="ctr">
              <a:buNone/>
            </a:pPr>
            <a:r>
              <a:rPr lang="en-US" sz="2400" b="1" dirty="0"/>
              <a:t>Understanding Bremsstrahlung &amp; Characteristic Radiation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br>
              <a:rPr lang="en-US" dirty="0"/>
            </a:br>
            <a:r>
              <a:rPr lang="en-US" b="1" dirty="0"/>
              <a:t>Prof. Jarek Stelmark</a:t>
            </a:r>
          </a:p>
          <a:p>
            <a:pPr algn="ctr">
              <a:buNone/>
            </a:pPr>
            <a:br>
              <a:rPr lang="en-US" dirty="0"/>
            </a:br>
            <a:r>
              <a:rPr lang="en-US" dirty="0"/>
              <a:t>Hostos Community College – The City University of New York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br>
              <a:rPr lang="en-US" dirty="0"/>
            </a:br>
            <a:r>
              <a:rPr lang="en-US" b="1" dirty="0"/>
              <a:t>Note:</a:t>
            </a:r>
            <a:r>
              <a:rPr lang="en-US" dirty="0"/>
              <a:t> This presentation covers the physics of x-ray production, with emphasis on both continuous (Bremsstrahlung) and discrete (Characteristic) emissions.</a:t>
            </a:r>
          </a:p>
        </p:txBody>
      </p:sp>
    </p:spTree>
    <p:extLst>
      <p:ext uri="{BB962C8B-B14F-4D97-AF65-F5344CB8AC3E}">
        <p14:creationId xmlns:p14="http://schemas.microsoft.com/office/powerpoint/2010/main" val="24665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FBB2B3A-6F99-B2B9-E460-338D49AC0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36532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87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hapter 7: X-ray Production Flashcards | Quizlet">
            <a:extLst>
              <a:ext uri="{FF2B5EF4-FFF2-40B4-BE49-F238E27FC236}">
                <a16:creationId xmlns:a16="http://schemas.microsoft.com/office/drawing/2014/main" id="{D86B9AF0-3AB2-BE36-1AA9-F406E902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80" y="1859973"/>
            <a:ext cx="5620327" cy="42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50B550-3504-F4E4-46DC-6ED4EABE2C47}"/>
              </a:ext>
            </a:extLst>
          </p:cNvPr>
          <p:cNvSpPr txBox="1"/>
          <p:nvPr/>
        </p:nvSpPr>
        <p:spPr>
          <a:xfrm>
            <a:off x="3620314" y="748147"/>
            <a:ext cx="4176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Tungsten Atom</a:t>
            </a:r>
          </a:p>
        </p:txBody>
      </p:sp>
    </p:spTree>
    <p:extLst>
      <p:ext uri="{BB962C8B-B14F-4D97-AF65-F5344CB8AC3E}">
        <p14:creationId xmlns:p14="http://schemas.microsoft.com/office/powerpoint/2010/main" val="154858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A4CE5-E1F1-7D5B-26D5-F98C12DEB4C1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Bremsstrahlung Radiation – Introduction</a:t>
            </a: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“Bremsstrahlung” is German for “braking radiation.”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Occurs when a high-speed electron passes close to the nucleus of a target atom and is deflected by its strong electric field.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change in velocity causes the electron to lose kinetic energy, released as an x-ray photon.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closer the electron gets to the nucleus, the greater the deceleration and photon energy.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Clinical note:</a:t>
            </a:r>
            <a:r>
              <a:rPr lang="en-US" dirty="0"/>
              <a:t> Bremsstrahlung accounts for ~80–90% of diagnostic x-ray beam production.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2BE4D2-A88C-73A5-A3B9-4F56F144E683}"/>
              </a:ext>
            </a:extLst>
          </p:cNvPr>
          <p:cNvSpPr txBox="1"/>
          <p:nvPr/>
        </p:nvSpPr>
        <p:spPr>
          <a:xfrm>
            <a:off x="1433384" y="1402101"/>
            <a:ext cx="9778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This energy is not lost—it is </a:t>
            </a:r>
            <a:r>
              <a:rPr lang="en-US" b="1" dirty="0"/>
              <a:t>converted</a:t>
            </a:r>
            <a:r>
              <a:rPr lang="en-US" dirty="0"/>
              <a:t> from the electron’s kinetic energy into photon energy.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FBCAD-2D5E-2871-9485-3E6EEFFDDE21}"/>
              </a:ext>
            </a:extLst>
          </p:cNvPr>
          <p:cNvSpPr txBox="1"/>
          <p:nvPr/>
        </p:nvSpPr>
        <p:spPr>
          <a:xfrm>
            <a:off x="3620314" y="748147"/>
            <a:ext cx="4176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Bremsstrahlung Radiation </a:t>
            </a:r>
          </a:p>
        </p:txBody>
      </p:sp>
      <p:pic>
        <p:nvPicPr>
          <p:cNvPr id="2052" name="Picture 4" descr="Bremsstrahlung on Make a GIF">
            <a:extLst>
              <a:ext uri="{FF2B5EF4-FFF2-40B4-BE49-F238E27FC236}">
                <a16:creationId xmlns:a16="http://schemas.microsoft.com/office/drawing/2014/main" id="{CA447778-0CB9-77DE-57EA-88EA1679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63" y="2499180"/>
            <a:ext cx="4905597" cy="36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2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524D2-9AA7-CCB3-02CC-1F5FC72A780D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Example scenario:</a:t>
            </a: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Incoming electron energy: </a:t>
            </a:r>
            <a:r>
              <a:rPr lang="en-US" b="1" dirty="0"/>
              <a:t>80 keV</a:t>
            </a:r>
            <a:r>
              <a:rPr lang="en-US" dirty="0"/>
              <a:t>.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Electron passes near nucleus and slows due to deflection.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Energy lost during deceleration: </a:t>
            </a:r>
            <a:r>
              <a:rPr lang="en-US" b="1" dirty="0"/>
              <a:t>50 keV</a:t>
            </a:r>
            <a:r>
              <a:rPr lang="en-US" dirty="0"/>
              <a:t>.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50 keV is </a:t>
            </a:r>
            <a:r>
              <a:rPr lang="en-US" b="1" dirty="0"/>
              <a:t>converted</a:t>
            </a:r>
            <a:r>
              <a:rPr lang="en-US" dirty="0"/>
              <a:t> into an x-ray photon of equal energy.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Remaining electron energy: </a:t>
            </a:r>
            <a:r>
              <a:rPr lang="en-US" b="1" dirty="0"/>
              <a:t>30 keV</a:t>
            </a:r>
            <a:r>
              <a:rPr lang="en-US" dirty="0"/>
              <a:t> (electron may produce additional, lower-energy photons in subsequent interactions).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Key point:</a:t>
            </a:r>
            <a:r>
              <a:rPr lang="en-US" dirty="0"/>
              <a:t> The photon's energy equals the kinetic energy lost by the electron during that interaction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E6784-7A51-AF64-A8BD-12C8C03A8BA6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Characteristic Radiation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Occurs when an incoming high-speed electron collides with and ejects an </a:t>
            </a:r>
            <a:r>
              <a:rPr lang="en-US" b="1"/>
              <a:t>inner-shell electron</a:t>
            </a:r>
            <a:r>
              <a:rPr lang="en-US"/>
              <a:t> (usually from the K-shell) of a tungsten atom.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An </a:t>
            </a:r>
            <a:r>
              <a:rPr lang="en-US" b="1"/>
              <a:t>outer-shell electron</a:t>
            </a:r>
            <a:r>
              <a:rPr lang="en-US"/>
              <a:t> drops down to fill the vacancy.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The difference in binding energies between the two shells is </a:t>
            </a:r>
            <a:r>
              <a:rPr lang="en-US" b="1"/>
              <a:t>converted</a:t>
            </a:r>
            <a:r>
              <a:rPr lang="en-US"/>
              <a:t> into an x-ray photon.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This photon has a </a:t>
            </a:r>
            <a:r>
              <a:rPr lang="en-US" b="1"/>
              <a:t>discrete energy</a:t>
            </a:r>
            <a:r>
              <a:rPr lang="en-US"/>
              <a:t> determined by the target material’s electron binding energies.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Clinical note:</a:t>
            </a:r>
            <a:r>
              <a:rPr lang="en-US"/>
              <a:t> Characteristic photons make up about 10–20% of the diagnostic x-ray beam for tungsten targets at typical operating kVp.</a:t>
            </a:r>
          </a:p>
        </p:txBody>
      </p:sp>
    </p:spTree>
    <p:extLst>
      <p:ext uri="{BB962C8B-B14F-4D97-AF65-F5344CB8AC3E}">
        <p14:creationId xmlns:p14="http://schemas.microsoft.com/office/powerpoint/2010/main" val="121467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AEA95-77D4-5535-5C61-52A1E16AC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ight Triangle 615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Chapter 7: X-ray Production Flashcards | Quizlet">
            <a:extLst>
              <a:ext uri="{FF2B5EF4-FFF2-40B4-BE49-F238E27FC236}">
                <a16:creationId xmlns:a16="http://schemas.microsoft.com/office/drawing/2014/main" id="{0B6CCBF1-F85F-1A24-5AAE-DCDD5BE6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961" y="918546"/>
            <a:ext cx="6639112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7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1" name="Right Triangle 513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X-rays">
            <a:extLst>
              <a:ext uri="{FF2B5EF4-FFF2-40B4-BE49-F238E27FC236}">
                <a16:creationId xmlns:a16="http://schemas.microsoft.com/office/drawing/2014/main" id="{1C876C4F-8CF3-C4A0-A839-F21693B1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240" y="1749368"/>
            <a:ext cx="4164244" cy="33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A59F1-6FBE-6934-7E2D-853B25156770}"/>
              </a:ext>
            </a:extLst>
          </p:cNvPr>
          <p:cNvSpPr txBox="1"/>
          <p:nvPr/>
        </p:nvSpPr>
        <p:spPr>
          <a:xfrm>
            <a:off x="6578932" y="3086513"/>
            <a:ext cx="3630543" cy="2056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Characteristic  Radiation </a:t>
            </a:r>
          </a:p>
        </p:txBody>
      </p:sp>
    </p:spTree>
    <p:extLst>
      <p:ext uri="{BB962C8B-B14F-4D97-AF65-F5344CB8AC3E}">
        <p14:creationId xmlns:p14="http://schemas.microsoft.com/office/powerpoint/2010/main" val="37307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6CE1B-FE79-9B14-33D1-5DDFB7FE8854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Example:</a:t>
            </a:r>
            <a:r>
              <a:rPr lang="en-US" sz="1500"/>
              <a:t> In tungsten: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K-shell binding energy ≈ </a:t>
            </a:r>
            <a:r>
              <a:rPr lang="en-US" sz="1500" b="1"/>
              <a:t>69 keV</a:t>
            </a:r>
            <a:r>
              <a:rPr lang="en-US" sz="1500"/>
              <a:t>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L-shell binding energy ≈ </a:t>
            </a:r>
            <a:r>
              <a:rPr lang="en-US" sz="1500" b="1"/>
              <a:t>12 keV</a:t>
            </a:r>
            <a:r>
              <a:rPr lang="en-US" sz="1500"/>
              <a:t>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If an L-shell electron fills the K-shell vacancy: 69 − 12 = </a:t>
            </a:r>
            <a:r>
              <a:rPr lang="en-US" sz="1500" b="1"/>
              <a:t>57 keV</a:t>
            </a:r>
            <a:r>
              <a:rPr lang="en-US" sz="1500"/>
              <a:t> photon is emitted.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What if M-shell electron fills the K-shell vacancy?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Clinical note:</a:t>
            </a:r>
            <a:r>
              <a:rPr lang="en-US" sz="1500"/>
              <a:t> Characteristic photons make up about 10–20% of the diagnostic x-ray beam for tungsten targets at typical operating kVp.</a:t>
            </a:r>
          </a:p>
        </p:txBody>
      </p:sp>
    </p:spTree>
    <p:extLst>
      <p:ext uri="{BB962C8B-B14F-4D97-AF65-F5344CB8AC3E}">
        <p14:creationId xmlns:p14="http://schemas.microsoft.com/office/powerpoint/2010/main" val="130618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ight Triangle 717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X-Rays Tutorial - fully animated | Vivax Solutions">
            <a:extLst>
              <a:ext uri="{FF2B5EF4-FFF2-40B4-BE49-F238E27FC236}">
                <a16:creationId xmlns:a16="http://schemas.microsoft.com/office/drawing/2014/main" id="{70697FC2-83FC-7C38-EBFD-3A90BBBC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850" y="918546"/>
            <a:ext cx="4979334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2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76661C6C-6A12-36CA-3D00-8EF9B41F5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30022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70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6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67CEC0-C0D6-55B6-2BD3-A47F4B2AA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A15894-C6A0-BFC5-DB1B-B50D87A1D21A}"/>
              </a:ext>
            </a:extLst>
          </p:cNvPr>
          <p:cNvSpPr txBox="1"/>
          <p:nvPr/>
        </p:nvSpPr>
        <p:spPr>
          <a:xfrm>
            <a:off x="1145058" y="431578"/>
            <a:ext cx="10865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Overview of X-ray Production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X-rays are created when high-speed electrons are suddenly decelerated or interact with target atoms.</a:t>
            </a:r>
          </a:p>
        </p:txBody>
      </p:sp>
      <p:pic>
        <p:nvPicPr>
          <p:cNvPr id="4" name="Picture 2" descr="An X-ray Tube">
            <a:extLst>
              <a:ext uri="{FF2B5EF4-FFF2-40B4-BE49-F238E27FC236}">
                <a16:creationId xmlns:a16="http://schemas.microsoft.com/office/drawing/2014/main" id="{4C6439CF-3473-2E0C-347A-AB0531CC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76" y="2350735"/>
            <a:ext cx="4855141" cy="36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8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26D04-0C47-AB6D-299D-8148C697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44" r="-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F9B98-57C8-2FA1-488A-5305A45CFF4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 Xray tube Glass envelope</a:t>
            </a:r>
            <a:r>
              <a:rPr lang="en-US" sz="200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Made of Pyrex, designed to withstand high temperatures and maintain a vacuum.</a:t>
            </a:r>
          </a:p>
        </p:txBody>
      </p:sp>
    </p:spTree>
    <p:extLst>
      <p:ext uri="{BB962C8B-B14F-4D97-AF65-F5344CB8AC3E}">
        <p14:creationId xmlns:p14="http://schemas.microsoft.com/office/powerpoint/2010/main" val="353839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5592C-C3A6-EAA6-6443-BED3154B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9"/>
          <a:stretch>
            <a:fillRect/>
          </a:stretch>
        </p:blipFill>
        <p:spPr>
          <a:xfrm>
            <a:off x="279142" y="3613893"/>
            <a:ext cx="5221625" cy="3010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AD203-CD16-BAF8-7ECE-A5196696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9"/>
          <a:stretch>
            <a:fillRect/>
          </a:stretch>
        </p:blipFill>
        <p:spPr>
          <a:xfrm>
            <a:off x="723988" y="512044"/>
            <a:ext cx="3633536" cy="20948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D677CE-030B-1039-25BD-B61BD090D4A5}"/>
              </a:ext>
            </a:extLst>
          </p:cNvPr>
          <p:cNvSpPr txBox="1"/>
          <p:nvPr/>
        </p:nvSpPr>
        <p:spPr>
          <a:xfrm>
            <a:off x="6412090" y="512044"/>
            <a:ext cx="470075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Stationary vs. Rotating Anodes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Stationary anode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Fixed target, used in low-output systems (e.g., dental units, portable machines).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Simpler design but less heat dissipation.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Rotating anode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Target rotates at high speeds (3,000–10,000 rpm).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Spreads heat over a larger surface area, allowing higher exposures without damage.</a:t>
            </a:r>
          </a:p>
        </p:txBody>
      </p:sp>
    </p:spTree>
    <p:extLst>
      <p:ext uri="{BB962C8B-B14F-4D97-AF65-F5344CB8AC3E}">
        <p14:creationId xmlns:p14="http://schemas.microsoft.com/office/powerpoint/2010/main" val="345296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62046-C998-A9D9-AF0E-7BE0359B339F}"/>
              </a:ext>
            </a:extLst>
          </p:cNvPr>
          <p:cNvSpPr txBox="1"/>
          <p:nvPr/>
        </p:nvSpPr>
        <p:spPr>
          <a:xfrm>
            <a:off x="955590" y="535626"/>
            <a:ext cx="111375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X-ray Tube Structure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Cathode</a:t>
            </a:r>
            <a:r>
              <a:rPr lang="en-US" dirty="0"/>
              <a:t>: Contains heated tungsten filament; produces electron cloud via </a:t>
            </a:r>
            <a:r>
              <a:rPr lang="en-US" b="1" dirty="0"/>
              <a:t>thermionic emission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Anode</a:t>
            </a:r>
            <a:r>
              <a:rPr lang="en-US" dirty="0"/>
              <a:t>: Can be </a:t>
            </a:r>
            <a:r>
              <a:rPr lang="en-US" b="1" dirty="0"/>
              <a:t>stationary</a:t>
            </a:r>
            <a:r>
              <a:rPr lang="en-US" dirty="0"/>
              <a:t> or </a:t>
            </a:r>
            <a:r>
              <a:rPr lang="en-US" b="1" dirty="0"/>
              <a:t>rotating</a:t>
            </a:r>
            <a:r>
              <a:rPr lang="en-US" dirty="0"/>
              <a:t> tungsten target.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 descr="An X-ray Tube">
            <a:extLst>
              <a:ext uri="{FF2B5EF4-FFF2-40B4-BE49-F238E27FC236}">
                <a16:creationId xmlns:a16="http://schemas.microsoft.com/office/drawing/2014/main" id="{2C5F9325-4FA1-E3B5-DFC3-9F989BFA7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11" y="3363867"/>
            <a:ext cx="3944676" cy="29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ACFA2-34B0-1479-AB06-A52536B2EE21}"/>
              </a:ext>
            </a:extLst>
          </p:cNvPr>
          <p:cNvSpPr txBox="1"/>
          <p:nvPr/>
        </p:nvSpPr>
        <p:spPr>
          <a:xfrm>
            <a:off x="7891849" y="417572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C3669-719C-9AD5-E999-053904BC34F7}"/>
              </a:ext>
            </a:extLst>
          </p:cNvPr>
          <p:cNvSpPr txBox="1"/>
          <p:nvPr/>
        </p:nvSpPr>
        <p:spPr>
          <a:xfrm>
            <a:off x="3109852" y="4083386"/>
            <a:ext cx="49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9919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D289D55-A1C7-82FA-4BD1-439DFE35E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70882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75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C4266-8564-9D06-2D89-84288627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" r="1" b="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Does X ray Tube Works on Make a GIF">
            <a:extLst>
              <a:ext uri="{FF2B5EF4-FFF2-40B4-BE49-F238E27FC236}">
                <a16:creationId xmlns:a16="http://schemas.microsoft.com/office/drawing/2014/main" id="{2C38B63B-17F7-0F2D-E22F-AA24997C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7" y="1586345"/>
            <a:ext cx="6580909" cy="36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2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702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Konrad Stelmark</dc:creator>
  <cp:lastModifiedBy>Konrad Stelmark</cp:lastModifiedBy>
  <cp:revision>10</cp:revision>
  <dcterms:created xsi:type="dcterms:W3CDTF">2025-08-11T22:03:20Z</dcterms:created>
  <dcterms:modified xsi:type="dcterms:W3CDTF">2025-08-12T01:15:25Z</dcterms:modified>
</cp:coreProperties>
</file>